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6"/>
  </p:notesMasterIdLst>
  <p:sldIdLst>
    <p:sldId id="256" r:id="rId2"/>
    <p:sldId id="297" r:id="rId3"/>
    <p:sldId id="292" r:id="rId4"/>
    <p:sldId id="348" r:id="rId5"/>
    <p:sldId id="349" r:id="rId6"/>
    <p:sldId id="262" r:id="rId7"/>
    <p:sldId id="340" r:id="rId8"/>
    <p:sldId id="344" r:id="rId9"/>
    <p:sldId id="353" r:id="rId10"/>
    <p:sldId id="339" r:id="rId11"/>
    <p:sldId id="352" r:id="rId12"/>
    <p:sldId id="332" r:id="rId13"/>
    <p:sldId id="280" r:id="rId14"/>
    <p:sldId id="345" r:id="rId15"/>
  </p:sldIdLst>
  <p:sldSz cx="12192000" cy="6858000"/>
  <p:notesSz cx="6858000" cy="994568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B61"/>
    <a:srgbClr val="A1DAF6"/>
    <a:srgbClr val="C15834"/>
    <a:srgbClr val="119873"/>
    <a:srgbClr val="969696"/>
    <a:srgbClr val="21A17E"/>
    <a:srgbClr val="149D78"/>
    <a:srgbClr val="BCDA9F"/>
    <a:srgbClr val="FFD44B"/>
    <a:srgbClr val="00E2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ddels stil 2 – utheving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iddels stil 4 – utheving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7" autoAdjust="0"/>
    <p:restoredTop sz="87346" autoAdjust="0"/>
  </p:normalViewPr>
  <p:slideViewPr>
    <p:cSldViewPr snapToGrid="0" showGuides="1">
      <p:cViewPr varScale="1">
        <p:scale>
          <a:sx n="76" d="100"/>
          <a:sy n="76" d="100"/>
        </p:scale>
        <p:origin x="946" y="77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-648"/>
    </p:cViewPr>
  </p:notesTextViewPr>
  <p:notesViewPr>
    <p:cSldViewPr snapToGrid="0" showGuides="1">
      <p:cViewPr varScale="1">
        <p:scale>
          <a:sx n="88" d="100"/>
          <a:sy n="88" d="100"/>
        </p:scale>
        <p:origin x="355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 Aljumaili" userId="d0f3edbd-09a0-479d-8bbd-435711cd79c0" providerId="ADAL" clId="{498B693A-CA9B-4488-BE0F-C20BEE64F974}"/>
    <pc:docChg chg="undo custSel addSld delSld modSld sldOrd">
      <pc:chgData name="Ali Aljumaili" userId="d0f3edbd-09a0-479d-8bbd-435711cd79c0" providerId="ADAL" clId="{498B693A-CA9B-4488-BE0F-C20BEE64F974}" dt="2017-11-16T14:59:51.375" v="1159" actId="20577"/>
      <pc:docMkLst>
        <pc:docMk/>
      </pc:docMkLst>
      <pc:sldChg chg="delSp modSp">
        <pc:chgData name="Ali Aljumaili" userId="d0f3edbd-09a0-479d-8bbd-435711cd79c0" providerId="ADAL" clId="{498B693A-CA9B-4488-BE0F-C20BEE64F974}" dt="2017-11-16T14:32:04.831" v="23" actId="14100"/>
        <pc:sldMkLst>
          <pc:docMk/>
          <pc:sldMk cId="2394343798" sldId="256"/>
        </pc:sldMkLst>
        <pc:picChg chg="ord">
          <ac:chgData name="Ali Aljumaili" userId="d0f3edbd-09a0-479d-8bbd-435711cd79c0" providerId="ADAL" clId="{498B693A-CA9B-4488-BE0F-C20BEE64F974}" dt="2017-11-16T14:31:36.819" v="19" actId="166"/>
          <ac:picMkLst>
            <pc:docMk/>
            <pc:sldMk cId="2394343798" sldId="256"/>
            <ac:picMk id="6" creationId="{392F84A6-27F3-4040-AF10-E657F7B2C808}"/>
          </ac:picMkLst>
        </pc:picChg>
        <pc:picChg chg="mod">
          <ac:chgData name="Ali Aljumaili" userId="d0f3edbd-09a0-479d-8bbd-435711cd79c0" providerId="ADAL" clId="{498B693A-CA9B-4488-BE0F-C20BEE64F974}" dt="2017-11-16T14:32:04.831" v="23" actId="14100"/>
          <ac:picMkLst>
            <pc:docMk/>
            <pc:sldMk cId="2394343798" sldId="256"/>
            <ac:picMk id="9" creationId="{29FA3439-1DE4-F14F-B582-4B462EAA6E4E}"/>
          </ac:picMkLst>
        </pc:picChg>
        <pc:picChg chg="del">
          <ac:chgData name="Ali Aljumaili" userId="d0f3edbd-09a0-479d-8bbd-435711cd79c0" providerId="ADAL" clId="{498B693A-CA9B-4488-BE0F-C20BEE64F974}" dt="2017-11-16T14:31:01.966" v="13" actId="478"/>
          <ac:picMkLst>
            <pc:docMk/>
            <pc:sldMk cId="2394343798" sldId="256"/>
            <ac:picMk id="11" creationId="{0C9D42D6-8D1F-8F45-99F8-05889E3DE617}"/>
          </ac:picMkLst>
        </pc:picChg>
        <pc:picChg chg="mod">
          <ac:chgData name="Ali Aljumaili" userId="d0f3edbd-09a0-479d-8bbd-435711cd79c0" providerId="ADAL" clId="{498B693A-CA9B-4488-BE0F-C20BEE64F974}" dt="2017-11-16T14:31:45.545" v="20" actId="14100"/>
          <ac:picMkLst>
            <pc:docMk/>
            <pc:sldMk cId="2394343798" sldId="256"/>
            <ac:picMk id="15" creationId="{FC6B1E92-AF96-184B-8DCE-0E147BF198AB}"/>
          </ac:picMkLst>
        </pc:picChg>
        <pc:picChg chg="mod">
          <ac:chgData name="Ali Aljumaili" userId="d0f3edbd-09a0-479d-8bbd-435711cd79c0" providerId="ADAL" clId="{498B693A-CA9B-4488-BE0F-C20BEE64F974}" dt="2017-11-16T14:31:18.890" v="17" actId="14100"/>
          <ac:picMkLst>
            <pc:docMk/>
            <pc:sldMk cId="2394343798" sldId="256"/>
            <ac:picMk id="18" creationId="{A12BBFE5-703A-5C47-9EF4-080A219502DD}"/>
          </ac:picMkLst>
        </pc:picChg>
      </pc:sldChg>
      <pc:sldChg chg="modSp ord">
        <pc:chgData name="Ali Aljumaili" userId="d0f3edbd-09a0-479d-8bbd-435711cd79c0" providerId="ADAL" clId="{498B693A-CA9B-4488-BE0F-C20BEE64F974}" dt="2017-11-16T14:36:19.687" v="84" actId="20577"/>
        <pc:sldMkLst>
          <pc:docMk/>
          <pc:sldMk cId="542722436" sldId="257"/>
        </pc:sldMkLst>
        <pc:spChg chg="mod">
          <ac:chgData name="Ali Aljumaili" userId="d0f3edbd-09a0-479d-8bbd-435711cd79c0" providerId="ADAL" clId="{498B693A-CA9B-4488-BE0F-C20BEE64F974}" dt="2017-11-16T14:36:19.687" v="84" actId="20577"/>
          <ac:spMkLst>
            <pc:docMk/>
            <pc:sldMk cId="542722436" sldId="257"/>
            <ac:spMk id="3" creationId="{F1DBE6C7-E319-40BD-810E-52391BF6BF0E}"/>
          </ac:spMkLst>
        </pc:spChg>
      </pc:sldChg>
      <pc:sldChg chg="modSp ord">
        <pc:chgData name="Ali Aljumaili" userId="d0f3edbd-09a0-479d-8bbd-435711cd79c0" providerId="ADAL" clId="{498B693A-CA9B-4488-BE0F-C20BEE64F974}" dt="2017-11-16T14:48:07.997" v="530" actId="20577"/>
        <pc:sldMkLst>
          <pc:docMk/>
          <pc:sldMk cId="3724550398" sldId="262"/>
        </pc:sldMkLst>
        <pc:spChg chg="mod">
          <ac:chgData name="Ali Aljumaili" userId="d0f3edbd-09a0-479d-8bbd-435711cd79c0" providerId="ADAL" clId="{498B693A-CA9B-4488-BE0F-C20BEE64F974}" dt="2017-11-16T14:48:07.997" v="530" actId="20577"/>
          <ac:spMkLst>
            <pc:docMk/>
            <pc:sldMk cId="3724550398" sldId="262"/>
            <ac:spMk id="2" creationId="{363C1C00-3E84-492C-A8A8-F8565846976D}"/>
          </ac:spMkLst>
        </pc:spChg>
      </pc:sldChg>
      <pc:sldChg chg="del">
        <pc:chgData name="Ali Aljumaili" userId="d0f3edbd-09a0-479d-8bbd-435711cd79c0" providerId="ADAL" clId="{498B693A-CA9B-4488-BE0F-C20BEE64F974}" dt="2017-11-16T14:40:58.962" v="153" actId="2696"/>
        <pc:sldMkLst>
          <pc:docMk/>
          <pc:sldMk cId="1043030895" sldId="263"/>
        </pc:sldMkLst>
      </pc:sldChg>
      <pc:sldChg chg="addSp delSp modSp ord modNotesTx">
        <pc:chgData name="Ali Aljumaili" userId="d0f3edbd-09a0-479d-8bbd-435711cd79c0" providerId="ADAL" clId="{498B693A-CA9B-4488-BE0F-C20BEE64F974}" dt="2017-11-16T14:59:51.375" v="1159" actId="20577"/>
        <pc:sldMkLst>
          <pc:docMk/>
          <pc:sldMk cId="4067609315" sldId="264"/>
        </pc:sldMkLst>
        <pc:spChg chg="mod">
          <ac:chgData name="Ali Aljumaili" userId="d0f3edbd-09a0-479d-8bbd-435711cd79c0" providerId="ADAL" clId="{498B693A-CA9B-4488-BE0F-C20BEE64F974}" dt="2017-11-16T14:42:48.353" v="323" actId="20577"/>
          <ac:spMkLst>
            <pc:docMk/>
            <pc:sldMk cId="4067609315" sldId="264"/>
            <ac:spMk id="2" creationId="{363C1C00-3E84-492C-A8A8-F8565846976D}"/>
          </ac:spMkLst>
        </pc:spChg>
        <pc:spChg chg="add mod">
          <ac:chgData name="Ali Aljumaili" userId="d0f3edbd-09a0-479d-8bbd-435711cd79c0" providerId="ADAL" clId="{498B693A-CA9B-4488-BE0F-C20BEE64F974}" dt="2017-11-16T14:45:55.051" v="439" actId="1076"/>
          <ac:spMkLst>
            <pc:docMk/>
            <pc:sldMk cId="4067609315" sldId="264"/>
            <ac:spMk id="3" creationId="{89512189-1646-48A6-A146-CE1556A00443}"/>
          </ac:spMkLst>
        </pc:spChg>
        <pc:spChg chg="mod">
          <ac:chgData name="Ali Aljumaili" userId="d0f3edbd-09a0-479d-8bbd-435711cd79c0" providerId="ADAL" clId="{498B693A-CA9B-4488-BE0F-C20BEE64F974}" dt="2017-11-16T14:47:59.473" v="513" actId="20577"/>
          <ac:spMkLst>
            <pc:docMk/>
            <pc:sldMk cId="4067609315" sldId="264"/>
            <ac:spMk id="20" creationId="{1490C271-84E1-4CD7-911E-18682EFE243F}"/>
          </ac:spMkLst>
        </pc:spChg>
        <pc:grpChg chg="del">
          <ac:chgData name="Ali Aljumaili" userId="d0f3edbd-09a0-479d-8bbd-435711cd79c0" providerId="ADAL" clId="{498B693A-CA9B-4488-BE0F-C20BEE64F974}" dt="2017-11-16T14:42:54.143" v="324" actId="478"/>
          <ac:grpSpMkLst>
            <pc:docMk/>
            <pc:sldMk cId="4067609315" sldId="264"/>
            <ac:grpSpMk id="21" creationId="{6C898BD2-0E2B-49A6-AD4E-43EB656991FF}"/>
          </ac:grpSpMkLst>
        </pc:grpChg>
      </pc:sldChg>
      <pc:sldChg chg="addSp delSp modSp modNotesTx">
        <pc:chgData name="Ali Aljumaili" userId="d0f3edbd-09a0-479d-8bbd-435711cd79c0" providerId="ADAL" clId="{498B693A-CA9B-4488-BE0F-C20BEE64F974}" dt="2017-11-16T14:54:50.114" v="882" actId="20577"/>
        <pc:sldMkLst>
          <pc:docMk/>
          <pc:sldMk cId="599040344" sldId="268"/>
        </pc:sldMkLst>
        <pc:spChg chg="mod">
          <ac:chgData name="Ali Aljumaili" userId="d0f3edbd-09a0-479d-8bbd-435711cd79c0" providerId="ADAL" clId="{498B693A-CA9B-4488-BE0F-C20BEE64F974}" dt="2017-11-16T14:51:32.799" v="562" actId="20577"/>
          <ac:spMkLst>
            <pc:docMk/>
            <pc:sldMk cId="599040344" sldId="268"/>
            <ac:spMk id="2" creationId="{363C1C00-3E84-492C-A8A8-F8565846976D}"/>
          </ac:spMkLst>
        </pc:spChg>
        <pc:spChg chg="add del mod">
          <ac:chgData name="Ali Aljumaili" userId="d0f3edbd-09a0-479d-8bbd-435711cd79c0" providerId="ADAL" clId="{498B693A-CA9B-4488-BE0F-C20BEE64F974}" dt="2017-11-16T14:52:19.662" v="575" actId="20577"/>
          <ac:spMkLst>
            <pc:docMk/>
            <pc:sldMk cId="599040344" sldId="268"/>
            <ac:spMk id="8" creationId="{CB7F8685-A2B2-42E6-9EFF-7774154B1639}"/>
          </ac:spMkLst>
        </pc:spChg>
        <pc:picChg chg="del">
          <ac:chgData name="Ali Aljumaili" userId="d0f3edbd-09a0-479d-8bbd-435711cd79c0" providerId="ADAL" clId="{498B693A-CA9B-4488-BE0F-C20BEE64F974}" dt="2017-11-16T14:51:43.697" v="564" actId="478"/>
          <ac:picMkLst>
            <pc:docMk/>
            <pc:sldMk cId="599040344" sldId="268"/>
            <ac:picMk id="3" creationId="{F2AEDAD3-4E28-48C4-9F99-686DC20E1FF3}"/>
          </ac:picMkLst>
        </pc:picChg>
        <pc:picChg chg="del">
          <ac:chgData name="Ali Aljumaili" userId="d0f3edbd-09a0-479d-8bbd-435711cd79c0" providerId="ADAL" clId="{498B693A-CA9B-4488-BE0F-C20BEE64F974}" dt="2017-11-16T14:51:44.268" v="565" actId="478"/>
          <ac:picMkLst>
            <pc:docMk/>
            <pc:sldMk cId="599040344" sldId="268"/>
            <ac:picMk id="6" creationId="{447B28AC-E4D6-41A3-BB3A-01380518F0DE}"/>
          </ac:picMkLst>
        </pc:picChg>
      </pc:sldChg>
      <pc:sldChg chg="modSp modNotesTx">
        <pc:chgData name="Ali Aljumaili" userId="d0f3edbd-09a0-479d-8bbd-435711cd79c0" providerId="ADAL" clId="{498B693A-CA9B-4488-BE0F-C20BEE64F974}" dt="2017-11-16T14:30:15.859" v="5" actId="6549"/>
        <pc:sldMkLst>
          <pc:docMk/>
          <pc:sldMk cId="426270617" sldId="280"/>
        </pc:sldMkLst>
        <pc:picChg chg="mod">
          <ac:chgData name="Ali Aljumaili" userId="d0f3edbd-09a0-479d-8bbd-435711cd79c0" providerId="ADAL" clId="{498B693A-CA9B-4488-BE0F-C20BEE64F974}" dt="2017-11-16T14:26:54.010" v="2" actId="14100"/>
          <ac:picMkLst>
            <pc:docMk/>
            <pc:sldMk cId="426270617" sldId="280"/>
            <ac:picMk id="2" creationId="{87DB5522-CC74-174B-9F60-1738DF7988E3}"/>
          </ac:picMkLst>
        </pc:picChg>
        <pc:picChg chg="mod">
          <ac:chgData name="Ali Aljumaili" userId="d0f3edbd-09a0-479d-8bbd-435711cd79c0" providerId="ADAL" clId="{498B693A-CA9B-4488-BE0F-C20BEE64F974}" dt="2017-11-16T14:27:19.196" v="4" actId="14100"/>
          <ac:picMkLst>
            <pc:docMk/>
            <pc:sldMk cId="426270617" sldId="280"/>
            <ac:picMk id="5" creationId="{8719886C-864A-2A49-9977-BC1D87A4A8BF}"/>
          </ac:picMkLst>
        </pc:picChg>
        <pc:picChg chg="mod">
          <ac:chgData name="Ali Aljumaili" userId="d0f3edbd-09a0-479d-8bbd-435711cd79c0" providerId="ADAL" clId="{498B693A-CA9B-4488-BE0F-C20BEE64F974}" dt="2017-11-16T14:26:37.094" v="0" actId="14100"/>
          <ac:picMkLst>
            <pc:docMk/>
            <pc:sldMk cId="426270617" sldId="280"/>
            <ac:picMk id="13" creationId="{4DE1D98F-B331-6244-8FA1-86CD2CCCC2CA}"/>
          </ac:picMkLst>
        </pc:picChg>
        <pc:picChg chg="mod">
          <ac:chgData name="Ali Aljumaili" userId="d0f3edbd-09a0-479d-8bbd-435711cd79c0" providerId="ADAL" clId="{498B693A-CA9B-4488-BE0F-C20BEE64F974}" dt="2017-11-16T14:27:08.468" v="3" actId="14100"/>
          <ac:picMkLst>
            <pc:docMk/>
            <pc:sldMk cId="426270617" sldId="280"/>
            <ac:picMk id="15" creationId="{7AFD7262-D0F3-F64C-84DB-8D605F21C636}"/>
          </ac:picMkLst>
        </pc:picChg>
      </pc:sldChg>
      <pc:sldChg chg="modSp ord modNotesTx">
        <pc:chgData name="Ali Aljumaili" userId="d0f3edbd-09a0-479d-8bbd-435711cd79c0" providerId="ADAL" clId="{498B693A-CA9B-4488-BE0F-C20BEE64F974}" dt="2017-11-16T14:42:38.374" v="311" actId="20577"/>
        <pc:sldMkLst>
          <pc:docMk/>
          <pc:sldMk cId="4011627601" sldId="292"/>
        </pc:sldMkLst>
        <pc:spChg chg="mod">
          <ac:chgData name="Ali Aljumaili" userId="d0f3edbd-09a0-479d-8bbd-435711cd79c0" providerId="ADAL" clId="{498B693A-CA9B-4488-BE0F-C20BEE64F974}" dt="2017-11-16T14:40:26.600" v="149" actId="20577"/>
          <ac:spMkLst>
            <pc:docMk/>
            <pc:sldMk cId="4011627601" sldId="292"/>
            <ac:spMk id="2" creationId="{363C1C00-3E84-492C-A8A8-F8565846976D}"/>
          </ac:spMkLst>
        </pc:spChg>
        <pc:spChg chg="mod">
          <ac:chgData name="Ali Aljumaili" userId="d0f3edbd-09a0-479d-8bbd-435711cd79c0" providerId="ADAL" clId="{498B693A-CA9B-4488-BE0F-C20BEE64F974}" dt="2017-11-16T14:41:32.254" v="177" actId="20577"/>
          <ac:spMkLst>
            <pc:docMk/>
            <pc:sldMk cId="4011627601" sldId="292"/>
            <ac:spMk id="3" creationId="{F1DBE6C7-E319-40BD-810E-52391BF6BF0E}"/>
          </ac:spMkLst>
        </pc:spChg>
      </pc:sldChg>
      <pc:sldChg chg="del ord">
        <pc:chgData name="Ali Aljumaili" userId="d0f3edbd-09a0-479d-8bbd-435711cd79c0" providerId="ADAL" clId="{498B693A-CA9B-4488-BE0F-C20BEE64F974}" dt="2017-11-16T14:49:28.722" v="533" actId="2696"/>
        <pc:sldMkLst>
          <pc:docMk/>
          <pc:sldMk cId="1527152467" sldId="299"/>
        </pc:sldMkLst>
      </pc:sldChg>
      <pc:sldChg chg="del ord">
        <pc:chgData name="Ali Aljumaili" userId="d0f3edbd-09a0-479d-8bbd-435711cd79c0" providerId="ADAL" clId="{498B693A-CA9B-4488-BE0F-C20BEE64F974}" dt="2017-11-16T14:49:26.706" v="532" actId="2696"/>
        <pc:sldMkLst>
          <pc:docMk/>
          <pc:sldMk cId="1640507405" sldId="301"/>
        </pc:sldMkLst>
      </pc:sldChg>
      <pc:sldChg chg="del">
        <pc:chgData name="Ali Aljumaili" userId="d0f3edbd-09a0-479d-8bbd-435711cd79c0" providerId="ADAL" clId="{498B693A-CA9B-4488-BE0F-C20BEE64F974}" dt="2017-11-16T14:49:18.378" v="531" actId="2696"/>
        <pc:sldMkLst>
          <pc:docMk/>
          <pc:sldMk cId="3770338487" sldId="304"/>
        </pc:sldMkLst>
      </pc:sldChg>
      <pc:sldChg chg="del">
        <pc:chgData name="Ali Aljumaili" userId="d0f3edbd-09a0-479d-8bbd-435711cd79c0" providerId="ADAL" clId="{498B693A-CA9B-4488-BE0F-C20BEE64F974}" dt="2017-11-16T14:50:01.187" v="534" actId="2696"/>
        <pc:sldMkLst>
          <pc:docMk/>
          <pc:sldMk cId="812430122" sldId="305"/>
        </pc:sldMkLst>
      </pc:sldChg>
      <pc:sldChg chg="modSp">
        <pc:chgData name="Ali Aljumaili" userId="d0f3edbd-09a0-479d-8bbd-435711cd79c0" providerId="ADAL" clId="{498B693A-CA9B-4488-BE0F-C20BEE64F974}" dt="2017-11-16T14:55:28.151" v="946" actId="20577"/>
        <pc:sldMkLst>
          <pc:docMk/>
          <pc:sldMk cId="3105978322" sldId="307"/>
        </pc:sldMkLst>
        <pc:spChg chg="mod">
          <ac:chgData name="Ali Aljumaili" userId="d0f3edbd-09a0-479d-8bbd-435711cd79c0" providerId="ADAL" clId="{498B693A-CA9B-4488-BE0F-C20BEE64F974}" dt="2017-11-16T14:55:28.151" v="946" actId="20577"/>
          <ac:spMkLst>
            <pc:docMk/>
            <pc:sldMk cId="3105978322" sldId="307"/>
            <ac:spMk id="2" creationId="{363C1C00-3E84-492C-A8A8-F8565846976D}"/>
          </ac:spMkLst>
        </pc:spChg>
      </pc:sldChg>
      <pc:sldChg chg="add del">
        <pc:chgData name="Ali Aljumaili" userId="d0f3edbd-09a0-479d-8bbd-435711cd79c0" providerId="ADAL" clId="{498B693A-CA9B-4488-BE0F-C20BEE64F974}" dt="2017-11-16T14:40:38.113" v="151" actId="2696"/>
        <pc:sldMkLst>
          <pc:docMk/>
          <pc:sldMk cId="113906267" sldId="340"/>
        </pc:sldMkLst>
      </pc:sldChg>
      <pc:sldChg chg="delSp modSp add modNotesTx">
        <pc:chgData name="Ali Aljumaili" userId="d0f3edbd-09a0-479d-8bbd-435711cd79c0" providerId="ADAL" clId="{498B693A-CA9B-4488-BE0F-C20BEE64F974}" dt="2017-11-16T14:59:04.390" v="956"/>
        <pc:sldMkLst>
          <pc:docMk/>
          <pc:sldMk cId="4238592927" sldId="340"/>
        </pc:sldMkLst>
        <pc:spChg chg="del mod">
          <ac:chgData name="Ali Aljumaili" userId="d0f3edbd-09a0-479d-8bbd-435711cd79c0" providerId="ADAL" clId="{498B693A-CA9B-4488-BE0F-C20BEE64F974}" dt="2017-11-16T14:59:04.390" v="956"/>
          <ac:spMkLst>
            <pc:docMk/>
            <pc:sldMk cId="4238592927" sldId="340"/>
            <ac:spMk id="20" creationId="{1490C271-84E1-4CD7-911E-18682EFE243F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ACB259-F278-45EB-8AEF-6E4569A88B2D}" type="doc">
      <dgm:prSet loTypeId="urn:microsoft.com/office/officeart/2005/8/layout/vList6" loCatId="list" qsTypeId="urn:microsoft.com/office/officeart/2005/8/quickstyle/3d4" qsCatId="3D" csTypeId="urn:microsoft.com/office/officeart/2005/8/colors/colorful2" csCatId="colorful" phldr="1"/>
      <dgm:spPr/>
      <dgm:t>
        <a:bodyPr/>
        <a:lstStyle/>
        <a:p>
          <a:endParaRPr lang="nb-NO"/>
        </a:p>
      </dgm:t>
    </dgm:pt>
    <dgm:pt modelId="{A8292EA2-1A62-4009-96D6-5604E48FF141}">
      <dgm:prSet phldrT="[Tekst]" custT="1"/>
      <dgm:spPr>
        <a:solidFill>
          <a:srgbClr val="1EA17D"/>
        </a:solidFill>
      </dgm:spPr>
      <dgm:t>
        <a:bodyPr/>
        <a:lstStyle/>
        <a:p>
          <a:pPr algn="l"/>
          <a:r>
            <a:rPr lang="nb-NO" sz="6500" b="1" dirty="0" smtClean="0">
              <a:solidFill>
                <a:schemeClr val="tx1"/>
              </a:solidFill>
              <a:latin typeface="NTNU-DIN" panose="02000503000000000000" pitchFamily="2" charset="0"/>
            </a:rPr>
            <a:t>Del 1 </a:t>
          </a:r>
          <a:endParaRPr lang="nb-NO" sz="6500" b="1" dirty="0">
            <a:solidFill>
              <a:schemeClr val="tx1"/>
            </a:solidFill>
            <a:latin typeface="NTNU-DIN" panose="02000503000000000000" pitchFamily="2" charset="0"/>
          </a:endParaRPr>
        </a:p>
      </dgm:t>
    </dgm:pt>
    <dgm:pt modelId="{CEF33ACC-D13E-40DE-ABAB-9757A9CEEDF6}" type="parTrans" cxnId="{C9FBDF41-940C-4E95-A5CD-45D2EFC98F77}">
      <dgm:prSet/>
      <dgm:spPr/>
      <dgm:t>
        <a:bodyPr/>
        <a:lstStyle/>
        <a:p>
          <a:endParaRPr lang="nb-NO"/>
        </a:p>
      </dgm:t>
    </dgm:pt>
    <dgm:pt modelId="{5E0F8ACC-7D91-420A-9D28-C65DB5F097A3}" type="sibTrans" cxnId="{C9FBDF41-940C-4E95-A5CD-45D2EFC98F77}">
      <dgm:prSet/>
      <dgm:spPr/>
      <dgm:t>
        <a:bodyPr/>
        <a:lstStyle/>
        <a:p>
          <a:endParaRPr lang="nb-NO"/>
        </a:p>
      </dgm:t>
    </dgm:pt>
    <dgm:pt modelId="{919963F8-EED3-4603-B1DE-B956620868A4}">
      <dgm:prSet phldrT="[Tekst]"/>
      <dgm:spPr/>
      <dgm:t>
        <a:bodyPr/>
        <a:lstStyle/>
        <a:p>
          <a:r>
            <a:rPr lang="nb-NO" dirty="0" smtClean="0">
              <a:solidFill>
                <a:schemeClr val="tx1"/>
              </a:solidFill>
              <a:latin typeface="NTNU-DIN" panose="02000503000000000000" pitchFamily="2" charset="0"/>
            </a:rPr>
            <a:t>Intro til NFC </a:t>
          </a:r>
          <a:endParaRPr lang="nb-NO" dirty="0">
            <a:solidFill>
              <a:schemeClr val="tx1"/>
            </a:solidFill>
            <a:latin typeface="NTNU-DIN" panose="02000503000000000000" pitchFamily="2" charset="0"/>
          </a:endParaRPr>
        </a:p>
      </dgm:t>
    </dgm:pt>
    <dgm:pt modelId="{C4641ED0-436D-4145-9EA0-1728FFBD37B8}" type="parTrans" cxnId="{0FC32630-CF28-4C83-9DE9-7FECCF1D0498}">
      <dgm:prSet/>
      <dgm:spPr/>
      <dgm:t>
        <a:bodyPr/>
        <a:lstStyle/>
        <a:p>
          <a:endParaRPr lang="nb-NO"/>
        </a:p>
      </dgm:t>
    </dgm:pt>
    <dgm:pt modelId="{6CE4A9AE-4D8D-48F6-ADC7-BEFFAFC5A6D1}" type="sibTrans" cxnId="{0FC32630-CF28-4C83-9DE9-7FECCF1D0498}">
      <dgm:prSet/>
      <dgm:spPr/>
      <dgm:t>
        <a:bodyPr/>
        <a:lstStyle/>
        <a:p>
          <a:endParaRPr lang="nb-NO"/>
        </a:p>
      </dgm:t>
    </dgm:pt>
    <dgm:pt modelId="{1259F962-A9CE-44F4-9037-D61AA72374B1}">
      <dgm:prSet phldrT="[Tekst]"/>
      <dgm:spPr>
        <a:solidFill>
          <a:srgbClr val="75C9E5"/>
        </a:solidFill>
      </dgm:spPr>
      <dgm:t>
        <a:bodyPr/>
        <a:lstStyle/>
        <a:p>
          <a:pPr algn="l"/>
          <a:r>
            <a:rPr lang="nb-NO" b="1" dirty="0" smtClean="0">
              <a:solidFill>
                <a:schemeClr val="tx1"/>
              </a:solidFill>
              <a:latin typeface="NTNU-DIN" panose="02000503000000000000" pitchFamily="2" charset="0"/>
            </a:rPr>
            <a:t>Del 2</a:t>
          </a:r>
          <a:endParaRPr lang="nb-NO" b="1" dirty="0">
            <a:solidFill>
              <a:schemeClr val="tx1"/>
            </a:solidFill>
            <a:latin typeface="NTNU-DIN" panose="02000503000000000000" pitchFamily="2" charset="0"/>
          </a:endParaRPr>
        </a:p>
      </dgm:t>
    </dgm:pt>
    <dgm:pt modelId="{27309D8E-B61D-42D6-A3B9-DE4550CB23E2}" type="parTrans" cxnId="{26F6679E-01C1-45ED-BB8C-A7E70F98FB77}">
      <dgm:prSet/>
      <dgm:spPr/>
      <dgm:t>
        <a:bodyPr/>
        <a:lstStyle/>
        <a:p>
          <a:endParaRPr lang="nb-NO"/>
        </a:p>
      </dgm:t>
    </dgm:pt>
    <dgm:pt modelId="{509E704C-4436-470C-808C-5601991E1C64}" type="sibTrans" cxnId="{26F6679E-01C1-45ED-BB8C-A7E70F98FB77}">
      <dgm:prSet/>
      <dgm:spPr/>
      <dgm:t>
        <a:bodyPr/>
        <a:lstStyle/>
        <a:p>
          <a:endParaRPr lang="nb-NO"/>
        </a:p>
      </dgm:t>
    </dgm:pt>
    <dgm:pt modelId="{29323117-5C65-4881-B8C1-A39EA8EFDB80}">
      <dgm:prSet phldrT="[Tekst]"/>
      <dgm:spPr/>
      <dgm:t>
        <a:bodyPr/>
        <a:lstStyle/>
        <a:p>
          <a:endParaRPr lang="nb-NO" dirty="0">
            <a:solidFill>
              <a:schemeClr val="tx1"/>
            </a:solidFill>
            <a:latin typeface="NTNU-DIN" panose="02000503000000000000" pitchFamily="2" charset="0"/>
          </a:endParaRPr>
        </a:p>
      </dgm:t>
    </dgm:pt>
    <dgm:pt modelId="{E404F2E4-B308-4828-8DD3-9B7FFF2E62E5}" type="parTrans" cxnId="{8026B22A-A9C3-49A0-9110-497A0446743D}">
      <dgm:prSet/>
      <dgm:spPr/>
      <dgm:t>
        <a:bodyPr/>
        <a:lstStyle/>
        <a:p>
          <a:endParaRPr lang="nb-NO"/>
        </a:p>
      </dgm:t>
    </dgm:pt>
    <dgm:pt modelId="{A8722CDF-06FB-48B4-ACA6-9D54219A1064}" type="sibTrans" cxnId="{8026B22A-A9C3-49A0-9110-497A0446743D}">
      <dgm:prSet/>
      <dgm:spPr/>
      <dgm:t>
        <a:bodyPr/>
        <a:lstStyle/>
        <a:p>
          <a:endParaRPr lang="nb-NO"/>
        </a:p>
      </dgm:t>
    </dgm:pt>
    <dgm:pt modelId="{A0BDBAA4-A5A7-4B8B-ADB6-98764924AD0B}">
      <dgm:prSet phldrT="[Tekst]"/>
      <dgm:spPr/>
      <dgm:t>
        <a:bodyPr/>
        <a:lstStyle/>
        <a:p>
          <a:r>
            <a:rPr lang="nb-NO" dirty="0" smtClean="0">
              <a:solidFill>
                <a:schemeClr val="tx1"/>
              </a:solidFill>
              <a:latin typeface="NTNU-DIN" panose="02000503000000000000" pitchFamily="2" charset="0"/>
            </a:rPr>
            <a:t>Demo  </a:t>
          </a:r>
          <a:endParaRPr lang="nb-NO" dirty="0">
            <a:solidFill>
              <a:schemeClr val="tx1"/>
            </a:solidFill>
            <a:latin typeface="NTNU-DIN" panose="02000503000000000000" pitchFamily="2" charset="0"/>
          </a:endParaRPr>
        </a:p>
      </dgm:t>
    </dgm:pt>
    <dgm:pt modelId="{0FBE09E4-E660-4FFD-BCE6-6C1792012B0D}" type="parTrans" cxnId="{622D711F-2DF5-48FC-AF3F-6F62810BEC7B}">
      <dgm:prSet/>
      <dgm:spPr/>
      <dgm:t>
        <a:bodyPr/>
        <a:lstStyle/>
        <a:p>
          <a:endParaRPr lang="nb-NO"/>
        </a:p>
      </dgm:t>
    </dgm:pt>
    <dgm:pt modelId="{10A5AE77-CB0A-469E-8D7B-590B5B650285}" type="sibTrans" cxnId="{622D711F-2DF5-48FC-AF3F-6F62810BEC7B}">
      <dgm:prSet/>
      <dgm:spPr/>
      <dgm:t>
        <a:bodyPr/>
        <a:lstStyle/>
        <a:p>
          <a:endParaRPr lang="nb-NO"/>
        </a:p>
      </dgm:t>
    </dgm:pt>
    <dgm:pt modelId="{DA092F34-638B-4C48-A6B8-27D372830D64}">
      <dgm:prSet phldrT="[Tekst]"/>
      <dgm:spPr>
        <a:solidFill>
          <a:schemeClr val="accent6"/>
        </a:solidFill>
      </dgm:spPr>
      <dgm:t>
        <a:bodyPr/>
        <a:lstStyle/>
        <a:p>
          <a:pPr algn="l"/>
          <a:r>
            <a:rPr lang="nb-NO" b="1" dirty="0" smtClean="0">
              <a:solidFill>
                <a:schemeClr val="tx1"/>
              </a:solidFill>
              <a:latin typeface="NTNU-DIN" panose="02000503000000000000" pitchFamily="2" charset="0"/>
            </a:rPr>
            <a:t>Del 3</a:t>
          </a:r>
          <a:endParaRPr lang="nb-NO" b="1" dirty="0">
            <a:solidFill>
              <a:schemeClr val="tx1"/>
            </a:solidFill>
            <a:latin typeface="NTNU-DIN" panose="02000503000000000000" pitchFamily="2" charset="0"/>
          </a:endParaRPr>
        </a:p>
      </dgm:t>
    </dgm:pt>
    <dgm:pt modelId="{338553BB-B3AA-4039-A4AA-82A4A06492D6}" type="sibTrans" cxnId="{31075A4D-7545-4632-9A13-838A059985E0}">
      <dgm:prSet/>
      <dgm:spPr/>
      <dgm:t>
        <a:bodyPr/>
        <a:lstStyle/>
        <a:p>
          <a:endParaRPr lang="nb-NO"/>
        </a:p>
      </dgm:t>
    </dgm:pt>
    <dgm:pt modelId="{67A04523-C3D0-47FB-8892-7B8AA27DCAC6}" type="parTrans" cxnId="{31075A4D-7545-4632-9A13-838A059985E0}">
      <dgm:prSet/>
      <dgm:spPr/>
      <dgm:t>
        <a:bodyPr/>
        <a:lstStyle/>
        <a:p>
          <a:endParaRPr lang="nb-NO"/>
        </a:p>
      </dgm:t>
    </dgm:pt>
    <dgm:pt modelId="{97C004C8-9341-4A9C-B0FA-B693B22F7285}">
      <dgm:prSet phldrT="[Tekst]"/>
      <dgm:spPr/>
      <dgm:t>
        <a:bodyPr/>
        <a:lstStyle/>
        <a:p>
          <a:r>
            <a:rPr lang="nb-NO" dirty="0" smtClean="0">
              <a:solidFill>
                <a:schemeClr val="tx1"/>
              </a:solidFill>
              <a:latin typeface="NTNU-DIN" panose="02000503000000000000" pitchFamily="2" charset="0"/>
            </a:rPr>
            <a:t>Forbedringer</a:t>
          </a:r>
          <a:endParaRPr lang="nb-NO" dirty="0">
            <a:solidFill>
              <a:schemeClr val="tx1"/>
            </a:solidFill>
            <a:latin typeface="NTNU-DIN" panose="02000503000000000000" pitchFamily="2" charset="0"/>
          </a:endParaRPr>
        </a:p>
      </dgm:t>
    </dgm:pt>
    <dgm:pt modelId="{40B19FC3-8C52-4B72-9220-03795BF591EF}" type="sibTrans" cxnId="{F176BD09-4BFF-4066-9AB3-44CE64FC55B6}">
      <dgm:prSet/>
      <dgm:spPr/>
      <dgm:t>
        <a:bodyPr/>
        <a:lstStyle/>
        <a:p>
          <a:endParaRPr lang="nb-NO"/>
        </a:p>
      </dgm:t>
    </dgm:pt>
    <dgm:pt modelId="{089199CD-953E-4D4A-9551-F8083A90608E}" type="parTrans" cxnId="{F176BD09-4BFF-4066-9AB3-44CE64FC55B6}">
      <dgm:prSet/>
      <dgm:spPr/>
      <dgm:t>
        <a:bodyPr/>
        <a:lstStyle/>
        <a:p>
          <a:endParaRPr lang="nb-NO"/>
        </a:p>
      </dgm:t>
    </dgm:pt>
    <dgm:pt modelId="{C5E7ED2D-3BAD-42A8-B125-6EC9A46093F7}">
      <dgm:prSet phldrT="[Tekst]"/>
      <dgm:spPr/>
      <dgm:t>
        <a:bodyPr/>
        <a:lstStyle/>
        <a:p>
          <a:endParaRPr lang="nb-NO" dirty="0">
            <a:solidFill>
              <a:schemeClr val="tx1"/>
            </a:solidFill>
            <a:latin typeface="NTNU-DIN" panose="02000503000000000000" pitchFamily="2" charset="0"/>
          </a:endParaRPr>
        </a:p>
      </dgm:t>
    </dgm:pt>
    <dgm:pt modelId="{19E44B2C-276F-4F73-B11F-DFEBEE599F40}" type="sibTrans" cxnId="{D7871A5A-5CBF-4930-B0FC-B6E222EA5F69}">
      <dgm:prSet/>
      <dgm:spPr/>
      <dgm:t>
        <a:bodyPr/>
        <a:lstStyle/>
        <a:p>
          <a:endParaRPr lang="nb-NO"/>
        </a:p>
      </dgm:t>
    </dgm:pt>
    <dgm:pt modelId="{F2472E9A-E1C3-4210-8BCD-FAED3ECD2CC2}" type="parTrans" cxnId="{D7871A5A-5CBF-4930-B0FC-B6E222EA5F69}">
      <dgm:prSet/>
      <dgm:spPr/>
      <dgm:t>
        <a:bodyPr/>
        <a:lstStyle/>
        <a:p>
          <a:endParaRPr lang="nb-NO"/>
        </a:p>
      </dgm:t>
    </dgm:pt>
    <dgm:pt modelId="{8AE182BE-4111-446D-904E-A221C6E90DFA}">
      <dgm:prSet phldrT="[Tekst]"/>
      <dgm:spPr/>
      <dgm:t>
        <a:bodyPr/>
        <a:lstStyle/>
        <a:p>
          <a:r>
            <a:rPr lang="nb-NO" noProof="0" dirty="0" smtClean="0">
              <a:solidFill>
                <a:schemeClr val="tx1"/>
              </a:solidFill>
              <a:latin typeface="NTNU-DIN" panose="02000503000000000000" pitchFamily="2" charset="0"/>
            </a:rPr>
            <a:t>RF430CL330H</a:t>
          </a:r>
          <a:endParaRPr lang="nb-NO" dirty="0">
            <a:solidFill>
              <a:schemeClr val="tx1"/>
            </a:solidFill>
            <a:latin typeface="NTNU-DIN" panose="02000503000000000000" pitchFamily="2" charset="0"/>
          </a:endParaRPr>
        </a:p>
      </dgm:t>
    </dgm:pt>
    <dgm:pt modelId="{3ED61956-6C92-40F1-8826-7D30DD94C34D}" type="parTrans" cxnId="{7D53AE30-C936-445A-A39F-13A4A445D7DF}">
      <dgm:prSet/>
      <dgm:spPr/>
      <dgm:t>
        <a:bodyPr/>
        <a:lstStyle/>
        <a:p>
          <a:endParaRPr lang="nb-NO"/>
        </a:p>
      </dgm:t>
    </dgm:pt>
    <dgm:pt modelId="{FC3E9E3B-039D-4487-865A-30AA2C4B267C}" type="sibTrans" cxnId="{7D53AE30-C936-445A-A39F-13A4A445D7DF}">
      <dgm:prSet/>
      <dgm:spPr/>
      <dgm:t>
        <a:bodyPr/>
        <a:lstStyle/>
        <a:p>
          <a:endParaRPr lang="nb-NO"/>
        </a:p>
      </dgm:t>
    </dgm:pt>
    <dgm:pt modelId="{76BDA089-6289-4425-9362-06F0B2D5022C}">
      <dgm:prSet phldrT="[Tekst]"/>
      <dgm:spPr/>
      <dgm:t>
        <a:bodyPr/>
        <a:lstStyle/>
        <a:p>
          <a:r>
            <a:rPr lang="nb-NO" dirty="0" smtClean="0">
              <a:solidFill>
                <a:schemeClr val="tx1"/>
              </a:solidFill>
              <a:latin typeface="NTNU-DIN" panose="02000503000000000000" pitchFamily="2" charset="0"/>
            </a:rPr>
            <a:t>PCB Design</a:t>
          </a:r>
          <a:endParaRPr lang="nb-NO" dirty="0">
            <a:solidFill>
              <a:schemeClr val="tx1"/>
            </a:solidFill>
            <a:latin typeface="NTNU-DIN" panose="02000503000000000000" pitchFamily="2" charset="0"/>
          </a:endParaRPr>
        </a:p>
      </dgm:t>
    </dgm:pt>
    <dgm:pt modelId="{BFE3FADF-7404-4ACD-9DE1-ECA791CB0017}" type="parTrans" cxnId="{639A0DF6-A486-43BF-A2CE-3F6C8A760D95}">
      <dgm:prSet/>
      <dgm:spPr/>
      <dgm:t>
        <a:bodyPr/>
        <a:lstStyle/>
        <a:p>
          <a:endParaRPr lang="nb-NO"/>
        </a:p>
      </dgm:t>
    </dgm:pt>
    <dgm:pt modelId="{1B8B103C-9214-41C8-8874-99E071451CE7}" type="sibTrans" cxnId="{639A0DF6-A486-43BF-A2CE-3F6C8A760D95}">
      <dgm:prSet/>
      <dgm:spPr/>
      <dgm:t>
        <a:bodyPr/>
        <a:lstStyle/>
        <a:p>
          <a:endParaRPr lang="nb-NO"/>
        </a:p>
      </dgm:t>
    </dgm:pt>
    <dgm:pt modelId="{0400A058-7ECA-4D10-9D76-5E325F2B22C6}">
      <dgm:prSet phldrT="[Tekst]"/>
      <dgm:spPr/>
      <dgm:t>
        <a:bodyPr/>
        <a:lstStyle/>
        <a:p>
          <a:r>
            <a:rPr lang="nb-NO" dirty="0" smtClean="0">
              <a:solidFill>
                <a:schemeClr val="tx1"/>
              </a:solidFill>
              <a:latin typeface="NTNU-DIN" panose="02000503000000000000" pitchFamily="2" charset="0"/>
            </a:rPr>
            <a:t>Spørsmål</a:t>
          </a:r>
          <a:endParaRPr lang="nb-NO" dirty="0">
            <a:solidFill>
              <a:schemeClr val="tx1"/>
            </a:solidFill>
            <a:latin typeface="NTNU-DIN" panose="02000503000000000000" pitchFamily="2" charset="0"/>
          </a:endParaRPr>
        </a:p>
      </dgm:t>
    </dgm:pt>
    <dgm:pt modelId="{F10E7DC1-7A9C-4EDA-8E0C-39C9D2A0E9A4}" type="parTrans" cxnId="{0E369DA1-5D82-4735-A040-ABEBDF4A5F22}">
      <dgm:prSet/>
      <dgm:spPr/>
      <dgm:t>
        <a:bodyPr/>
        <a:lstStyle/>
        <a:p>
          <a:endParaRPr lang="nb-NO"/>
        </a:p>
      </dgm:t>
    </dgm:pt>
    <dgm:pt modelId="{48FF66D4-2889-4A67-B7E0-26ACEA816B7C}" type="sibTrans" cxnId="{0E369DA1-5D82-4735-A040-ABEBDF4A5F22}">
      <dgm:prSet/>
      <dgm:spPr/>
      <dgm:t>
        <a:bodyPr/>
        <a:lstStyle/>
        <a:p>
          <a:endParaRPr lang="nb-NO"/>
        </a:p>
      </dgm:t>
    </dgm:pt>
    <dgm:pt modelId="{D5D37A82-ABE0-48A7-A08D-59A60F3D6E01}" type="pres">
      <dgm:prSet presAssocID="{7BACB259-F278-45EB-8AEF-6E4569A88B2D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nb-NO"/>
        </a:p>
      </dgm:t>
    </dgm:pt>
    <dgm:pt modelId="{5FB427F8-1F73-4EE4-925A-16EAAA27D1C1}" type="pres">
      <dgm:prSet presAssocID="{A8292EA2-1A62-4009-96D6-5604E48FF141}" presName="linNode" presStyleCnt="0"/>
      <dgm:spPr/>
    </dgm:pt>
    <dgm:pt modelId="{6DC45900-2878-426A-9FC6-863082B22B54}" type="pres">
      <dgm:prSet presAssocID="{A8292EA2-1A62-4009-96D6-5604E48FF141}" presName="parent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nb-NO"/>
        </a:p>
      </dgm:t>
    </dgm:pt>
    <dgm:pt modelId="{47F57562-0E28-4569-8A61-3E502F28F358}" type="pres">
      <dgm:prSet presAssocID="{A8292EA2-1A62-4009-96D6-5604E48FF141}" presName="childShp" presStyleLbl="b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nb-NO"/>
        </a:p>
      </dgm:t>
    </dgm:pt>
    <dgm:pt modelId="{739035D2-6D52-4473-BBCC-4F6B3D3E6874}" type="pres">
      <dgm:prSet presAssocID="{5E0F8ACC-7D91-420A-9D28-C65DB5F097A3}" presName="spacing" presStyleCnt="0"/>
      <dgm:spPr/>
    </dgm:pt>
    <dgm:pt modelId="{05A485A0-A3EF-403D-BEB4-1DC26DD6FA86}" type="pres">
      <dgm:prSet presAssocID="{1259F962-A9CE-44F4-9037-D61AA72374B1}" presName="linNode" presStyleCnt="0"/>
      <dgm:spPr/>
    </dgm:pt>
    <dgm:pt modelId="{21D9F5C0-5C25-4126-A0B3-C98FFDFF3550}" type="pres">
      <dgm:prSet presAssocID="{1259F962-A9CE-44F4-9037-D61AA72374B1}" presName="parent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nb-NO"/>
        </a:p>
      </dgm:t>
    </dgm:pt>
    <dgm:pt modelId="{3E17CF5B-CF98-4F9B-A93F-8637E355A0FF}" type="pres">
      <dgm:prSet presAssocID="{1259F962-A9CE-44F4-9037-D61AA72374B1}" presName="childShp" presStyleLbl="b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nb-NO"/>
        </a:p>
      </dgm:t>
    </dgm:pt>
    <dgm:pt modelId="{764DE2FC-EC7C-4C01-BA99-063EEC531830}" type="pres">
      <dgm:prSet presAssocID="{509E704C-4436-470C-808C-5601991E1C64}" presName="spacing" presStyleCnt="0"/>
      <dgm:spPr/>
    </dgm:pt>
    <dgm:pt modelId="{946193E9-81D3-4B2F-BA62-88A8AC960A0C}" type="pres">
      <dgm:prSet presAssocID="{DA092F34-638B-4C48-A6B8-27D372830D64}" presName="linNode" presStyleCnt="0"/>
      <dgm:spPr/>
    </dgm:pt>
    <dgm:pt modelId="{5B81451F-5138-4F8D-877D-B60AE751862D}" type="pres">
      <dgm:prSet presAssocID="{DA092F34-638B-4C48-A6B8-27D372830D64}" presName="parent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nb-NO"/>
        </a:p>
      </dgm:t>
    </dgm:pt>
    <dgm:pt modelId="{FB926F32-36AC-4579-9965-943A3DF70A03}" type="pres">
      <dgm:prSet presAssocID="{DA092F34-638B-4C48-A6B8-27D372830D64}" presName="childShp" presStyleLbl="b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nb-NO"/>
        </a:p>
      </dgm:t>
    </dgm:pt>
  </dgm:ptLst>
  <dgm:cxnLst>
    <dgm:cxn modelId="{66BB29A9-B0EB-4300-A6CF-BBCBFC5A15E0}" type="presOf" srcId="{7BACB259-F278-45EB-8AEF-6E4569A88B2D}" destId="{D5D37A82-ABE0-48A7-A08D-59A60F3D6E01}" srcOrd="0" destOrd="0" presId="urn:microsoft.com/office/officeart/2005/8/layout/vList6"/>
    <dgm:cxn modelId="{8026B22A-A9C3-49A0-9110-497A0446743D}" srcId="{1259F962-A9CE-44F4-9037-D61AA72374B1}" destId="{29323117-5C65-4881-B8C1-A39EA8EFDB80}" srcOrd="2" destOrd="0" parTransId="{E404F2E4-B308-4828-8DD3-9B7FFF2E62E5}" sibTransId="{A8722CDF-06FB-48B4-ACA6-9D54219A1064}"/>
    <dgm:cxn modelId="{639A0DF6-A486-43BF-A2CE-3F6C8A760D95}" srcId="{1259F962-A9CE-44F4-9037-D61AA72374B1}" destId="{76BDA089-6289-4425-9362-06F0B2D5022C}" srcOrd="0" destOrd="0" parTransId="{BFE3FADF-7404-4ACD-9DE1-ECA791CB0017}" sibTransId="{1B8B103C-9214-41C8-8874-99E071451CE7}"/>
    <dgm:cxn modelId="{74578F36-AFC9-4BBC-AE47-C3622FD12BFB}" type="presOf" srcId="{919963F8-EED3-4603-B1DE-B956620868A4}" destId="{47F57562-0E28-4569-8A61-3E502F28F358}" srcOrd="0" destOrd="0" presId="urn:microsoft.com/office/officeart/2005/8/layout/vList6"/>
    <dgm:cxn modelId="{0FC32630-CF28-4C83-9DE9-7FECCF1D0498}" srcId="{A8292EA2-1A62-4009-96D6-5604E48FF141}" destId="{919963F8-EED3-4603-B1DE-B956620868A4}" srcOrd="0" destOrd="0" parTransId="{C4641ED0-436D-4145-9EA0-1728FFBD37B8}" sibTransId="{6CE4A9AE-4D8D-48F6-ADC7-BEFFAFC5A6D1}"/>
    <dgm:cxn modelId="{9E443B50-B289-4ED0-B054-3EA0B7EFB747}" type="presOf" srcId="{29323117-5C65-4881-B8C1-A39EA8EFDB80}" destId="{3E17CF5B-CF98-4F9B-A93F-8637E355A0FF}" srcOrd="0" destOrd="2" presId="urn:microsoft.com/office/officeart/2005/8/layout/vList6"/>
    <dgm:cxn modelId="{95A7AAE2-9DD7-4BEF-9742-86491371B505}" type="presOf" srcId="{76BDA089-6289-4425-9362-06F0B2D5022C}" destId="{3E17CF5B-CF98-4F9B-A93F-8637E355A0FF}" srcOrd="0" destOrd="0" presId="urn:microsoft.com/office/officeart/2005/8/layout/vList6"/>
    <dgm:cxn modelId="{D603FD6E-AA99-4DCE-8DBD-22DF665DB4AF}" type="presOf" srcId="{1259F962-A9CE-44F4-9037-D61AA72374B1}" destId="{21D9F5C0-5C25-4126-A0B3-C98FFDFF3550}" srcOrd="0" destOrd="0" presId="urn:microsoft.com/office/officeart/2005/8/layout/vList6"/>
    <dgm:cxn modelId="{622D711F-2DF5-48FC-AF3F-6F62810BEC7B}" srcId="{1259F962-A9CE-44F4-9037-D61AA72374B1}" destId="{A0BDBAA4-A5A7-4B8B-ADB6-98764924AD0B}" srcOrd="1" destOrd="0" parTransId="{0FBE09E4-E660-4FFD-BCE6-6C1792012B0D}" sibTransId="{10A5AE77-CB0A-469E-8D7B-590B5B650285}"/>
    <dgm:cxn modelId="{74EDFE25-292F-42DA-90BA-F081A1A26460}" type="presOf" srcId="{DA092F34-638B-4C48-A6B8-27D372830D64}" destId="{5B81451F-5138-4F8D-877D-B60AE751862D}" srcOrd="0" destOrd="0" presId="urn:microsoft.com/office/officeart/2005/8/layout/vList6"/>
    <dgm:cxn modelId="{8FA32409-B7AB-4B83-9B84-C7F54B9E5C45}" type="presOf" srcId="{8AE182BE-4111-446D-904E-A221C6E90DFA}" destId="{47F57562-0E28-4569-8A61-3E502F28F358}" srcOrd="0" destOrd="1" presId="urn:microsoft.com/office/officeart/2005/8/layout/vList6"/>
    <dgm:cxn modelId="{C9FBDF41-940C-4E95-A5CD-45D2EFC98F77}" srcId="{7BACB259-F278-45EB-8AEF-6E4569A88B2D}" destId="{A8292EA2-1A62-4009-96D6-5604E48FF141}" srcOrd="0" destOrd="0" parTransId="{CEF33ACC-D13E-40DE-ABAB-9757A9CEEDF6}" sibTransId="{5E0F8ACC-7D91-420A-9D28-C65DB5F097A3}"/>
    <dgm:cxn modelId="{D7871A5A-5CBF-4930-B0FC-B6E222EA5F69}" srcId="{DA092F34-638B-4C48-A6B8-27D372830D64}" destId="{C5E7ED2D-3BAD-42A8-B125-6EC9A46093F7}" srcOrd="2" destOrd="0" parTransId="{F2472E9A-E1C3-4210-8BCD-FAED3ECD2CC2}" sibTransId="{19E44B2C-276F-4F73-B11F-DFEBEE599F40}"/>
    <dgm:cxn modelId="{0E369DA1-5D82-4735-A040-ABEBDF4A5F22}" srcId="{DA092F34-638B-4C48-A6B8-27D372830D64}" destId="{0400A058-7ECA-4D10-9D76-5E325F2B22C6}" srcOrd="1" destOrd="0" parTransId="{F10E7DC1-7A9C-4EDA-8E0C-39C9D2A0E9A4}" sibTransId="{48FF66D4-2889-4A67-B7E0-26ACEA816B7C}"/>
    <dgm:cxn modelId="{72AF33C6-3BF4-4693-86D1-6B72AF04CC39}" type="presOf" srcId="{97C004C8-9341-4A9C-B0FA-B693B22F7285}" destId="{FB926F32-36AC-4579-9965-943A3DF70A03}" srcOrd="0" destOrd="0" presId="urn:microsoft.com/office/officeart/2005/8/layout/vList6"/>
    <dgm:cxn modelId="{F176BD09-4BFF-4066-9AB3-44CE64FC55B6}" srcId="{DA092F34-638B-4C48-A6B8-27D372830D64}" destId="{97C004C8-9341-4A9C-B0FA-B693B22F7285}" srcOrd="0" destOrd="0" parTransId="{089199CD-953E-4D4A-9551-F8083A90608E}" sibTransId="{40B19FC3-8C52-4B72-9220-03795BF591EF}"/>
    <dgm:cxn modelId="{535758DD-845D-4D0E-BDFA-B6FA2E4F2409}" type="presOf" srcId="{A0BDBAA4-A5A7-4B8B-ADB6-98764924AD0B}" destId="{3E17CF5B-CF98-4F9B-A93F-8637E355A0FF}" srcOrd="0" destOrd="1" presId="urn:microsoft.com/office/officeart/2005/8/layout/vList6"/>
    <dgm:cxn modelId="{72566335-C340-47A8-93C6-7D80B7D85D6E}" type="presOf" srcId="{0400A058-7ECA-4D10-9D76-5E325F2B22C6}" destId="{FB926F32-36AC-4579-9965-943A3DF70A03}" srcOrd="0" destOrd="1" presId="urn:microsoft.com/office/officeart/2005/8/layout/vList6"/>
    <dgm:cxn modelId="{104E7C87-B928-4911-8600-E46C8C2A8B7C}" type="presOf" srcId="{A8292EA2-1A62-4009-96D6-5604E48FF141}" destId="{6DC45900-2878-426A-9FC6-863082B22B54}" srcOrd="0" destOrd="0" presId="urn:microsoft.com/office/officeart/2005/8/layout/vList6"/>
    <dgm:cxn modelId="{26F6679E-01C1-45ED-BB8C-A7E70F98FB77}" srcId="{7BACB259-F278-45EB-8AEF-6E4569A88B2D}" destId="{1259F962-A9CE-44F4-9037-D61AA72374B1}" srcOrd="1" destOrd="0" parTransId="{27309D8E-B61D-42D6-A3B9-DE4550CB23E2}" sibTransId="{509E704C-4436-470C-808C-5601991E1C64}"/>
    <dgm:cxn modelId="{B0A5B402-093D-429D-B11F-73553A00E915}" type="presOf" srcId="{C5E7ED2D-3BAD-42A8-B125-6EC9A46093F7}" destId="{FB926F32-36AC-4579-9965-943A3DF70A03}" srcOrd="0" destOrd="2" presId="urn:microsoft.com/office/officeart/2005/8/layout/vList6"/>
    <dgm:cxn modelId="{7D53AE30-C936-445A-A39F-13A4A445D7DF}" srcId="{A8292EA2-1A62-4009-96D6-5604E48FF141}" destId="{8AE182BE-4111-446D-904E-A221C6E90DFA}" srcOrd="1" destOrd="0" parTransId="{3ED61956-6C92-40F1-8826-7D30DD94C34D}" sibTransId="{FC3E9E3B-039D-4487-865A-30AA2C4B267C}"/>
    <dgm:cxn modelId="{31075A4D-7545-4632-9A13-838A059985E0}" srcId="{7BACB259-F278-45EB-8AEF-6E4569A88B2D}" destId="{DA092F34-638B-4C48-A6B8-27D372830D64}" srcOrd="2" destOrd="0" parTransId="{67A04523-C3D0-47FB-8892-7B8AA27DCAC6}" sibTransId="{338553BB-B3AA-4039-A4AA-82A4A06492D6}"/>
    <dgm:cxn modelId="{F8C17B4F-B555-46F5-A24F-79F4B1BF9201}" type="presParOf" srcId="{D5D37A82-ABE0-48A7-A08D-59A60F3D6E01}" destId="{5FB427F8-1F73-4EE4-925A-16EAAA27D1C1}" srcOrd="0" destOrd="0" presId="urn:microsoft.com/office/officeart/2005/8/layout/vList6"/>
    <dgm:cxn modelId="{EEB510E8-84C5-4702-AD48-9A41376EBD50}" type="presParOf" srcId="{5FB427F8-1F73-4EE4-925A-16EAAA27D1C1}" destId="{6DC45900-2878-426A-9FC6-863082B22B54}" srcOrd="0" destOrd="0" presId="urn:microsoft.com/office/officeart/2005/8/layout/vList6"/>
    <dgm:cxn modelId="{0CC4E641-7ECF-48D5-8D14-CA434DE262D1}" type="presParOf" srcId="{5FB427F8-1F73-4EE4-925A-16EAAA27D1C1}" destId="{47F57562-0E28-4569-8A61-3E502F28F358}" srcOrd="1" destOrd="0" presId="urn:microsoft.com/office/officeart/2005/8/layout/vList6"/>
    <dgm:cxn modelId="{7DDB3130-C70C-4549-AF8E-9B46E5EF7267}" type="presParOf" srcId="{D5D37A82-ABE0-48A7-A08D-59A60F3D6E01}" destId="{739035D2-6D52-4473-BBCC-4F6B3D3E6874}" srcOrd="1" destOrd="0" presId="urn:microsoft.com/office/officeart/2005/8/layout/vList6"/>
    <dgm:cxn modelId="{1D2E3E02-B0C2-4D24-AAFD-B36011BB9DF2}" type="presParOf" srcId="{D5D37A82-ABE0-48A7-A08D-59A60F3D6E01}" destId="{05A485A0-A3EF-403D-BEB4-1DC26DD6FA86}" srcOrd="2" destOrd="0" presId="urn:microsoft.com/office/officeart/2005/8/layout/vList6"/>
    <dgm:cxn modelId="{9AA7A571-0063-414B-AED3-826228F1CEB6}" type="presParOf" srcId="{05A485A0-A3EF-403D-BEB4-1DC26DD6FA86}" destId="{21D9F5C0-5C25-4126-A0B3-C98FFDFF3550}" srcOrd="0" destOrd="0" presId="urn:microsoft.com/office/officeart/2005/8/layout/vList6"/>
    <dgm:cxn modelId="{59B50F02-030B-4EC9-9D0F-800EF38F9FBE}" type="presParOf" srcId="{05A485A0-A3EF-403D-BEB4-1DC26DD6FA86}" destId="{3E17CF5B-CF98-4F9B-A93F-8637E355A0FF}" srcOrd="1" destOrd="0" presId="urn:microsoft.com/office/officeart/2005/8/layout/vList6"/>
    <dgm:cxn modelId="{FB8638CA-FAC7-49AD-A43E-B9E0FE86754E}" type="presParOf" srcId="{D5D37A82-ABE0-48A7-A08D-59A60F3D6E01}" destId="{764DE2FC-EC7C-4C01-BA99-063EEC531830}" srcOrd="3" destOrd="0" presId="urn:microsoft.com/office/officeart/2005/8/layout/vList6"/>
    <dgm:cxn modelId="{E666365D-31C0-4111-B608-09775C60E034}" type="presParOf" srcId="{D5D37A82-ABE0-48A7-A08D-59A60F3D6E01}" destId="{946193E9-81D3-4B2F-BA62-88A8AC960A0C}" srcOrd="4" destOrd="0" presId="urn:microsoft.com/office/officeart/2005/8/layout/vList6"/>
    <dgm:cxn modelId="{98FA144C-4AD7-41EF-BB64-044D24952B54}" type="presParOf" srcId="{946193E9-81D3-4B2F-BA62-88A8AC960A0C}" destId="{5B81451F-5138-4F8D-877D-B60AE751862D}" srcOrd="0" destOrd="0" presId="urn:microsoft.com/office/officeart/2005/8/layout/vList6"/>
    <dgm:cxn modelId="{9146EBB0-2B9C-4357-90F1-0119F26C45CE}" type="presParOf" srcId="{946193E9-81D3-4B2F-BA62-88A8AC960A0C}" destId="{FB926F32-36AC-4579-9965-943A3DF70A03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57562-0E28-4569-8A61-3E502F28F358}">
      <dsp:nvSpPr>
        <dsp:cNvPr id="0" name=""/>
        <dsp:cNvSpPr/>
      </dsp:nvSpPr>
      <dsp:spPr>
        <a:xfrm>
          <a:off x="4471005" y="0"/>
          <a:ext cx="6706509" cy="1264179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b-NO" sz="2000" kern="1200" dirty="0" smtClean="0">
              <a:solidFill>
                <a:schemeClr val="tx1"/>
              </a:solidFill>
              <a:latin typeface="NTNU-DIN" panose="02000503000000000000" pitchFamily="2" charset="0"/>
            </a:rPr>
            <a:t>Intro til NFC </a:t>
          </a:r>
          <a:endParaRPr lang="nb-NO" sz="2000" kern="1200" dirty="0">
            <a:solidFill>
              <a:schemeClr val="tx1"/>
            </a:solidFill>
            <a:latin typeface="NTNU-DIN" panose="02000503000000000000" pitchFamily="2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b-NO" sz="2000" kern="1200" noProof="0" dirty="0" smtClean="0">
              <a:solidFill>
                <a:schemeClr val="tx1"/>
              </a:solidFill>
              <a:latin typeface="NTNU-DIN" panose="02000503000000000000" pitchFamily="2" charset="0"/>
            </a:rPr>
            <a:t>RF430CL330H</a:t>
          </a:r>
          <a:endParaRPr lang="nb-NO" sz="2000" kern="1200" dirty="0">
            <a:solidFill>
              <a:schemeClr val="tx1"/>
            </a:solidFill>
            <a:latin typeface="NTNU-DIN" panose="02000503000000000000" pitchFamily="2" charset="0"/>
          </a:endParaRPr>
        </a:p>
      </dsp:txBody>
      <dsp:txXfrm>
        <a:off x="4471005" y="158022"/>
        <a:ext cx="6232442" cy="948135"/>
      </dsp:txXfrm>
    </dsp:sp>
    <dsp:sp modelId="{6DC45900-2878-426A-9FC6-863082B22B54}">
      <dsp:nvSpPr>
        <dsp:cNvPr id="0" name=""/>
        <dsp:cNvSpPr/>
      </dsp:nvSpPr>
      <dsp:spPr>
        <a:xfrm>
          <a:off x="0" y="0"/>
          <a:ext cx="4471006" cy="1264179"/>
        </a:xfrm>
        <a:prstGeom prst="roundRect">
          <a:avLst/>
        </a:prstGeom>
        <a:solidFill>
          <a:srgbClr val="1EA17D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b-NO" sz="6500" b="1" kern="1200" dirty="0" smtClean="0">
              <a:solidFill>
                <a:schemeClr val="tx1"/>
              </a:solidFill>
              <a:latin typeface="NTNU-DIN" panose="02000503000000000000" pitchFamily="2" charset="0"/>
            </a:rPr>
            <a:t>Del 1 </a:t>
          </a:r>
          <a:endParaRPr lang="nb-NO" sz="6500" b="1" kern="1200" dirty="0">
            <a:solidFill>
              <a:schemeClr val="tx1"/>
            </a:solidFill>
            <a:latin typeface="NTNU-DIN" panose="02000503000000000000" pitchFamily="2" charset="0"/>
          </a:endParaRPr>
        </a:p>
      </dsp:txBody>
      <dsp:txXfrm>
        <a:off x="61712" y="61712"/>
        <a:ext cx="4347582" cy="1140755"/>
      </dsp:txXfrm>
    </dsp:sp>
    <dsp:sp modelId="{3E17CF5B-CF98-4F9B-A93F-8637E355A0FF}">
      <dsp:nvSpPr>
        <dsp:cNvPr id="0" name=""/>
        <dsp:cNvSpPr/>
      </dsp:nvSpPr>
      <dsp:spPr>
        <a:xfrm>
          <a:off x="4471006" y="1390597"/>
          <a:ext cx="6706509" cy="1264179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tint val="40000"/>
            <a:alpha val="90000"/>
            <a:hueOff val="3138028"/>
            <a:satOff val="4888"/>
            <a:lumOff val="28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3138028"/>
              <a:satOff val="4888"/>
              <a:lumOff val="28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b-NO" sz="2000" kern="1200" dirty="0" smtClean="0">
              <a:solidFill>
                <a:schemeClr val="tx1"/>
              </a:solidFill>
              <a:latin typeface="NTNU-DIN" panose="02000503000000000000" pitchFamily="2" charset="0"/>
            </a:rPr>
            <a:t>PCB Design</a:t>
          </a:r>
          <a:endParaRPr lang="nb-NO" sz="2000" kern="1200" dirty="0">
            <a:solidFill>
              <a:schemeClr val="tx1"/>
            </a:solidFill>
            <a:latin typeface="NTNU-DIN" panose="02000503000000000000" pitchFamily="2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b-NO" sz="2000" kern="1200" dirty="0" smtClean="0">
              <a:solidFill>
                <a:schemeClr val="tx1"/>
              </a:solidFill>
              <a:latin typeface="NTNU-DIN" panose="02000503000000000000" pitchFamily="2" charset="0"/>
            </a:rPr>
            <a:t>Demo  </a:t>
          </a:r>
          <a:endParaRPr lang="nb-NO" sz="2000" kern="1200" dirty="0">
            <a:solidFill>
              <a:schemeClr val="tx1"/>
            </a:solidFill>
            <a:latin typeface="NTNU-DIN" panose="02000503000000000000" pitchFamily="2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nb-NO" sz="2000" kern="1200" dirty="0">
            <a:solidFill>
              <a:schemeClr val="tx1"/>
            </a:solidFill>
            <a:latin typeface="NTNU-DIN" panose="02000503000000000000" pitchFamily="2" charset="0"/>
          </a:endParaRPr>
        </a:p>
      </dsp:txBody>
      <dsp:txXfrm>
        <a:off x="4471006" y="1548619"/>
        <a:ext cx="6232442" cy="948135"/>
      </dsp:txXfrm>
    </dsp:sp>
    <dsp:sp modelId="{21D9F5C0-5C25-4126-A0B3-C98FFDFF3550}">
      <dsp:nvSpPr>
        <dsp:cNvPr id="0" name=""/>
        <dsp:cNvSpPr/>
      </dsp:nvSpPr>
      <dsp:spPr>
        <a:xfrm>
          <a:off x="0" y="1390597"/>
          <a:ext cx="4471006" cy="1264179"/>
        </a:xfrm>
        <a:prstGeom prst="roundRect">
          <a:avLst/>
        </a:prstGeom>
        <a:solidFill>
          <a:srgbClr val="75C9E5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b-NO" sz="6500" b="1" kern="1200" dirty="0" smtClean="0">
              <a:solidFill>
                <a:schemeClr val="tx1"/>
              </a:solidFill>
              <a:latin typeface="NTNU-DIN" panose="02000503000000000000" pitchFamily="2" charset="0"/>
            </a:rPr>
            <a:t>Del 2</a:t>
          </a:r>
          <a:endParaRPr lang="nb-NO" sz="6500" b="1" kern="1200" dirty="0">
            <a:solidFill>
              <a:schemeClr val="tx1"/>
            </a:solidFill>
            <a:latin typeface="NTNU-DIN" panose="02000503000000000000" pitchFamily="2" charset="0"/>
          </a:endParaRPr>
        </a:p>
      </dsp:txBody>
      <dsp:txXfrm>
        <a:off x="61712" y="1452309"/>
        <a:ext cx="4347582" cy="1140755"/>
      </dsp:txXfrm>
    </dsp:sp>
    <dsp:sp modelId="{FB926F32-36AC-4579-9965-943A3DF70A03}">
      <dsp:nvSpPr>
        <dsp:cNvPr id="0" name=""/>
        <dsp:cNvSpPr/>
      </dsp:nvSpPr>
      <dsp:spPr>
        <a:xfrm>
          <a:off x="4471006" y="2781194"/>
          <a:ext cx="6706509" cy="1264179"/>
        </a:xfrm>
        <a:prstGeom prst="rightArrow">
          <a:avLst>
            <a:gd name="adj1" fmla="val 75000"/>
            <a:gd name="adj2" fmla="val 50000"/>
          </a:avLst>
        </a:prstGeom>
        <a:solidFill>
          <a:schemeClr val="accent2">
            <a:tint val="40000"/>
            <a:alpha val="90000"/>
            <a:hueOff val="6276057"/>
            <a:satOff val="9776"/>
            <a:lumOff val="56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6276057"/>
              <a:satOff val="9776"/>
              <a:lumOff val="56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chilly" dir="t"/>
        </a:scene3d>
        <a:sp3d z="-12700" extrusionH="1700" prstMaterial="dkEdge">
          <a:bevelT w="25400" h="6350" prst="softRound"/>
          <a:bevelB w="0" h="0" prst="convex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b-NO" sz="2000" kern="1200" dirty="0" smtClean="0">
              <a:solidFill>
                <a:schemeClr val="tx1"/>
              </a:solidFill>
              <a:latin typeface="NTNU-DIN" panose="02000503000000000000" pitchFamily="2" charset="0"/>
            </a:rPr>
            <a:t>Forbedringer</a:t>
          </a:r>
          <a:endParaRPr lang="nb-NO" sz="2000" kern="1200" dirty="0">
            <a:solidFill>
              <a:schemeClr val="tx1"/>
            </a:solidFill>
            <a:latin typeface="NTNU-DIN" panose="02000503000000000000" pitchFamily="2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nb-NO" sz="2000" kern="1200" dirty="0" smtClean="0">
              <a:solidFill>
                <a:schemeClr val="tx1"/>
              </a:solidFill>
              <a:latin typeface="NTNU-DIN" panose="02000503000000000000" pitchFamily="2" charset="0"/>
            </a:rPr>
            <a:t>Spørsmål</a:t>
          </a:r>
          <a:endParaRPr lang="nb-NO" sz="2000" kern="1200" dirty="0">
            <a:solidFill>
              <a:schemeClr val="tx1"/>
            </a:solidFill>
            <a:latin typeface="NTNU-DIN" panose="02000503000000000000" pitchFamily="2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nb-NO" sz="2000" kern="1200" dirty="0">
            <a:solidFill>
              <a:schemeClr val="tx1"/>
            </a:solidFill>
            <a:latin typeface="NTNU-DIN" panose="02000503000000000000" pitchFamily="2" charset="0"/>
          </a:endParaRPr>
        </a:p>
      </dsp:txBody>
      <dsp:txXfrm>
        <a:off x="4471006" y="2939216"/>
        <a:ext cx="6232442" cy="948135"/>
      </dsp:txXfrm>
    </dsp:sp>
    <dsp:sp modelId="{5B81451F-5138-4F8D-877D-B60AE751862D}">
      <dsp:nvSpPr>
        <dsp:cNvPr id="0" name=""/>
        <dsp:cNvSpPr/>
      </dsp:nvSpPr>
      <dsp:spPr>
        <a:xfrm>
          <a:off x="0" y="2781194"/>
          <a:ext cx="4471006" cy="1264179"/>
        </a:xfrm>
        <a:prstGeom prst="roundRect">
          <a:avLst/>
        </a:prstGeom>
        <a:solidFill>
          <a:schemeClr val="accent6"/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b-NO" sz="6500" b="1" kern="1200" dirty="0" smtClean="0">
              <a:solidFill>
                <a:schemeClr val="tx1"/>
              </a:solidFill>
              <a:latin typeface="NTNU-DIN" panose="02000503000000000000" pitchFamily="2" charset="0"/>
            </a:rPr>
            <a:t>Del 3</a:t>
          </a:r>
          <a:endParaRPr lang="nb-NO" sz="6500" b="1" kern="1200" dirty="0">
            <a:solidFill>
              <a:schemeClr val="tx1"/>
            </a:solidFill>
            <a:latin typeface="NTNU-DIN" panose="02000503000000000000" pitchFamily="2" charset="0"/>
          </a:endParaRPr>
        </a:p>
      </dsp:txBody>
      <dsp:txXfrm>
        <a:off x="61712" y="2842906"/>
        <a:ext cx="4347582" cy="11407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g>
</file>

<file path=ppt/media/image18.jpeg>
</file>

<file path=ppt/media/image2.pn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E4B162-6C52-4D14-995F-2905946A5363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786362"/>
            <a:ext cx="5486400" cy="39161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373EB-0826-4E24-98A6-8A12A59C543B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70672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nb-NO" sz="1200" baseline="0" dirty="0" smtClean="0"/>
              <a:t>Introduksjon om hvem jeg er og hva jeg studere.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nb-NO" sz="1200" baseline="0" dirty="0" smtClean="0"/>
              <a:t>Introduksjon til prosjektet  (lage en NFC kretskort med en ekstern antenna)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nb-NO" sz="1200" baseline="0" dirty="0" smtClean="0"/>
              <a:t>Det er noe som er nytt for meg samtidig så er NFC.</a:t>
            </a:r>
            <a:endParaRPr lang="nb-NO" sz="1200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373486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819434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70805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12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769936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0773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Jeg delte den presentasjonen i 3 deler og det skal ta</a:t>
            </a:r>
            <a:r>
              <a:rPr lang="nb-NO" baseline="0" dirty="0" smtClean="0"/>
              <a:t> meg ca. 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47863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 ISO/IEC 18092</a:t>
            </a:r>
          </a:p>
          <a:p>
            <a:pPr marL="0" indent="0">
              <a:buFont typeface="+mj-lt"/>
              <a:buNone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specifies, in particular, modulation schemes, coding's, transfer speeds, and frame format of the RF interface, as well as initialization schemes and conditions required for data collision control during initialization. Furthermore, ISO/IEC 18092:2013 defines a transport protocol including protocol activation and data exchange methods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+mj-lt"/>
              <a:buNone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Introdusere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NFC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NFC forum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spesfikasjoner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basert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på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ISO 18092 for å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kunne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jobbe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flere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operating modes: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tag reader/writer 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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-peer to peer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Card emulation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05696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Nevne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hvordan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den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skriver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 NDEF format </a:t>
            </a:r>
          </a:p>
          <a:p>
            <a:pPr marL="0" indent="0">
              <a:buFont typeface="+mj-lt"/>
              <a:buNone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Defines how an NFC-enabled device in Reader/Writer Mode detects, reads and writes a NDEF Message on a NFC Forum Type 4 Tag. The communication with this Forum Tag type is based on the ISO Data Exchange Protocol (ISO-DEP) which is fully compatible with the ISO/IEC 14443 standard series. This protocol is either based on NFC-A or NFC-B Technology.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86081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Nevn</a:t>
            </a:r>
            <a:r>
              <a:rPr lang="en-US" dirty="0" smtClean="0"/>
              <a:t> at </a:t>
            </a:r>
            <a:r>
              <a:rPr lang="en-US" dirty="0" err="1" smtClean="0"/>
              <a:t>det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</a:t>
            </a:r>
            <a:r>
              <a:rPr lang="en-US" dirty="0" err="1" smtClean="0"/>
              <a:t>første</a:t>
            </a:r>
            <a:r>
              <a:rPr lang="en-US" baseline="0" dirty="0" smtClean="0"/>
              <a:t> gang </a:t>
            </a:r>
            <a:r>
              <a:rPr lang="en-US" baseline="0" dirty="0" err="1" smtClean="0"/>
              <a:t>jeg</a:t>
            </a:r>
            <a:r>
              <a:rPr lang="en-US" baseline="0" dirty="0" smtClean="0"/>
              <a:t> lager PCB </a:t>
            </a:r>
            <a:r>
              <a:rPr lang="en-US" baseline="0" dirty="0" err="1" smtClean="0"/>
              <a:t>og</a:t>
            </a:r>
            <a:r>
              <a:rPr lang="en-US" baseline="0" dirty="0" smtClean="0"/>
              <a:t> at </a:t>
            </a:r>
            <a:r>
              <a:rPr lang="en-US" baseline="0" dirty="0" err="1" smtClean="0"/>
              <a:t>det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to store </a:t>
            </a:r>
            <a:r>
              <a:rPr lang="en-US" baseline="0" dirty="0" err="1" smtClean="0"/>
              <a:t>levrendører</a:t>
            </a:r>
            <a:r>
              <a:rPr lang="en-US" baseline="0" dirty="0" smtClean="0"/>
              <a:t> I PCB </a:t>
            </a:r>
            <a:r>
              <a:rPr lang="en-US" baseline="0" dirty="0" err="1" smtClean="0"/>
              <a:t>tegning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som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</a:t>
            </a:r>
            <a:r>
              <a:rPr lang="en-US" baseline="0" dirty="0" smtClean="0"/>
              <a:t> :</a:t>
            </a:r>
          </a:p>
          <a:p>
            <a:r>
              <a:rPr lang="en-US" baseline="0" dirty="0" err="1" smtClean="0"/>
              <a:t>Altuim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og</a:t>
            </a:r>
            <a:r>
              <a:rPr lang="en-US" baseline="0" dirty="0" smtClean="0"/>
              <a:t> Eagle</a:t>
            </a:r>
            <a:endParaRPr lang="en-US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13525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3093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Snakk</a:t>
            </a:r>
            <a:r>
              <a:rPr lang="nb-NO" baseline="0" dirty="0" smtClean="0"/>
              <a:t> om Antenna:</a:t>
            </a:r>
          </a:p>
          <a:p>
            <a:r>
              <a:rPr lang="nb-NO" baseline="0" dirty="0" smtClean="0"/>
              <a:t>-Viklet spolet med en x antall </a:t>
            </a:r>
          </a:p>
          <a:p>
            <a:r>
              <a:rPr lang="nb-NO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en leder, oftest av kopper, som er viklet opp uten at viklingene berører hverandre elektrisk, </a:t>
            </a:r>
            <a:endParaRPr lang="nb-NO" baseline="0" dirty="0" smtClean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10131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48760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smtClean="0"/>
              <a:t>ADD</a:t>
            </a:r>
            <a:r>
              <a:rPr lang="nb-NO" baseline="0" dirty="0" smtClean="0"/>
              <a:t> The </a:t>
            </a:r>
            <a:r>
              <a:rPr lang="nb-NO" baseline="0" dirty="0" err="1" smtClean="0"/>
              <a:t>photo</a:t>
            </a:r>
            <a:r>
              <a:rPr lang="nb-NO" baseline="0" dirty="0" smtClean="0"/>
              <a:t> </a:t>
            </a:r>
            <a:r>
              <a:rPr lang="nb-NO" baseline="0" dirty="0" err="1" smtClean="0"/>
              <a:t>fo</a:t>
            </a:r>
            <a:r>
              <a:rPr lang="nb-NO" baseline="0" dirty="0" smtClean="0"/>
              <a:t> </a:t>
            </a:r>
            <a:r>
              <a:rPr lang="nb-NO" baseline="0" dirty="0" err="1" smtClean="0"/>
              <a:t>the</a:t>
            </a:r>
            <a:r>
              <a:rPr lang="nb-NO" baseline="0" dirty="0" smtClean="0"/>
              <a:t> files </a:t>
            </a:r>
            <a:r>
              <a:rPr lang="nb-NO" baseline="0" dirty="0" err="1" smtClean="0"/>
              <a:t>here</a:t>
            </a:r>
            <a:r>
              <a:rPr lang="nb-NO" baseline="0" dirty="0" smtClean="0"/>
              <a:t>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5373EB-0826-4E24-98A6-8A12A59C543B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13401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smtClean="0"/>
              <a:t>Klikk for å redigere undertittelstil i malen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34672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47299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2391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79112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40256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95311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74717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79363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32129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Rediger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85959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 smtClean="0"/>
              <a:t>Klikk for å redigere tittelstil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smtClean="0"/>
              <a:t>Klikk ikonet for å legge til et bilde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 smtClean="0"/>
              <a:t>Rediger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64941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CD2B7-F5DC-485E-A24B-0B02EACADC18}" type="datetimeFigureOut">
              <a:rPr lang="nb-NO" smtClean="0"/>
              <a:t>30.11.2017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0D8B9-0BB2-4C72-816A-62D95557A50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42448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/>
          <p:cNvSpPr/>
          <p:nvPr/>
        </p:nvSpPr>
        <p:spPr>
          <a:xfrm>
            <a:off x="1" y="1"/>
            <a:ext cx="12192000" cy="6858000"/>
          </a:xfrm>
          <a:prstGeom prst="rect">
            <a:avLst/>
          </a:prstGeom>
          <a:solidFill>
            <a:schemeClr val="bg1"/>
          </a:solidFill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E7FA6C00-9DA3-4616-AF43-4730286DF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4280" y="4311122"/>
            <a:ext cx="9966960" cy="698060"/>
          </a:xfrm>
        </p:spPr>
        <p:txBody>
          <a:bodyPr>
            <a:normAutofit/>
          </a:bodyPr>
          <a:lstStyle/>
          <a:p>
            <a:r>
              <a:rPr lang="en-GB" sz="3200" b="1" dirty="0" smtClean="0">
                <a:solidFill>
                  <a:schemeClr val="accent1"/>
                </a:solidFill>
                <a:latin typeface="NTNU-DIN" panose="02000503000000000000" pitchFamily="2" charset="0"/>
              </a:rPr>
              <a:t>TTK8 </a:t>
            </a:r>
            <a:r>
              <a:rPr lang="en-GB" sz="3200" b="1" dirty="0" err="1">
                <a:solidFill>
                  <a:schemeClr val="accent1"/>
                </a:solidFill>
                <a:latin typeface="NTNU-DIN" panose="02000503000000000000" pitchFamily="2" charset="0"/>
              </a:rPr>
              <a:t>Konstruksjon</a:t>
            </a:r>
            <a:r>
              <a:rPr lang="en-GB" sz="3200" b="1" dirty="0">
                <a:solidFill>
                  <a:schemeClr val="accent1"/>
                </a:solidFill>
                <a:latin typeface="NTNU-DIN" panose="02000503000000000000" pitchFamily="2" charset="0"/>
              </a:rPr>
              <a:t> </a:t>
            </a:r>
            <a:r>
              <a:rPr lang="en-GB" sz="3200" b="1" dirty="0" err="1">
                <a:solidFill>
                  <a:schemeClr val="accent1"/>
                </a:solidFill>
                <a:latin typeface="NTNU-DIN" panose="02000503000000000000" pitchFamily="2" charset="0"/>
              </a:rPr>
              <a:t>av</a:t>
            </a:r>
            <a:r>
              <a:rPr lang="en-GB" sz="3200" b="1" dirty="0">
                <a:solidFill>
                  <a:schemeClr val="accent1"/>
                </a:solidFill>
                <a:latin typeface="NTNU-DIN" panose="02000503000000000000" pitchFamily="2" charset="0"/>
              </a:rPr>
              <a:t> </a:t>
            </a:r>
            <a:r>
              <a:rPr lang="en-GB" sz="3200" b="1" dirty="0" err="1">
                <a:solidFill>
                  <a:schemeClr val="accent1"/>
                </a:solidFill>
                <a:latin typeface="NTNU-DIN" panose="02000503000000000000" pitchFamily="2" charset="0"/>
              </a:rPr>
              <a:t>innebygde</a:t>
            </a:r>
            <a:r>
              <a:rPr lang="en-GB" sz="3200" b="1" dirty="0">
                <a:solidFill>
                  <a:schemeClr val="accent1"/>
                </a:solidFill>
                <a:latin typeface="NTNU-DIN" panose="02000503000000000000" pitchFamily="2" charset="0"/>
              </a:rPr>
              <a:t> </a:t>
            </a:r>
            <a:r>
              <a:rPr lang="en-GB" sz="3200" b="1" dirty="0" err="1">
                <a:solidFill>
                  <a:schemeClr val="accent1"/>
                </a:solidFill>
                <a:latin typeface="NTNU-DIN" panose="02000503000000000000" pitchFamily="2" charset="0"/>
              </a:rPr>
              <a:t>systemer</a:t>
            </a:r>
            <a:endParaRPr lang="nb-NO" sz="3200" b="1" dirty="0">
              <a:solidFill>
                <a:schemeClr val="accent1"/>
              </a:solidFill>
              <a:latin typeface="NTNU-DIN" panose="02000503000000000000" pitchFamily="2" charset="0"/>
            </a:endParaRP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65F7BF8C-7861-4D32-90B9-098C2CB47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5799489"/>
            <a:ext cx="8767860" cy="440822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chemeClr val="accent1"/>
                </a:solidFill>
              </a:rPr>
              <a:t>Ali Aljumaili</a:t>
            </a:r>
            <a:endParaRPr lang="nb-NO" sz="2000" dirty="0">
              <a:solidFill>
                <a:schemeClr val="accent1"/>
              </a:solidFill>
            </a:endParaRPr>
          </a:p>
        </p:txBody>
      </p:sp>
      <p:pic>
        <p:nvPicPr>
          <p:cNvPr id="11" name="O M II N - Sunset - Progressive House">
            <a:hlinkClick r:id="" action="ppaction://media"/>
            <a:extLst>
              <a:ext uri="{FF2B5EF4-FFF2-40B4-BE49-F238E27FC236}">
                <a16:creationId xmlns:a16="http://schemas.microsoft.com/office/drawing/2014/main" id="{5E24AD7C-6DC3-428F-92C3-57752C3749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7230" y="2217372"/>
            <a:ext cx="609600" cy="609600"/>
          </a:xfrm>
          <a:prstGeom prst="rect">
            <a:avLst/>
          </a:prstGeom>
        </p:spPr>
      </p:pic>
      <p:sp>
        <p:nvSpPr>
          <p:cNvPr id="4" name="Avrundet rektangel 3"/>
          <p:cNvSpPr/>
          <p:nvPr/>
        </p:nvSpPr>
        <p:spPr>
          <a:xfrm>
            <a:off x="2371516" y="1281732"/>
            <a:ext cx="7443888" cy="18756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ktangel 4"/>
          <p:cNvSpPr/>
          <p:nvPr/>
        </p:nvSpPr>
        <p:spPr>
          <a:xfrm>
            <a:off x="2814873" y="1651341"/>
            <a:ext cx="1066800" cy="94956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MCU</a:t>
            </a:r>
            <a:endParaRPr lang="en-GB" dirty="0"/>
          </a:p>
        </p:txBody>
      </p:sp>
      <p:sp>
        <p:nvSpPr>
          <p:cNvPr id="17" name="Rektangel 16"/>
          <p:cNvSpPr/>
          <p:nvPr/>
        </p:nvSpPr>
        <p:spPr>
          <a:xfrm>
            <a:off x="5359400" y="1651341"/>
            <a:ext cx="1066800" cy="949569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dirty="0" smtClean="0"/>
              <a:t>NFC</a:t>
            </a:r>
          </a:p>
          <a:p>
            <a:pPr algn="ctr"/>
            <a:r>
              <a:rPr lang="nb-NO" dirty="0" smtClean="0"/>
              <a:t>R/W</a:t>
            </a:r>
            <a:endParaRPr lang="en-GB" dirty="0"/>
          </a:p>
        </p:txBody>
      </p:sp>
      <p:cxnSp>
        <p:nvCxnSpPr>
          <p:cNvPr id="8" name="Rett pilkobling 7"/>
          <p:cNvCxnSpPr>
            <a:stCxn id="5" idx="3"/>
            <a:endCxn id="17" idx="1"/>
          </p:cNvCxnSpPr>
          <p:nvPr/>
        </p:nvCxnSpPr>
        <p:spPr>
          <a:xfrm>
            <a:off x="3881673" y="2126126"/>
            <a:ext cx="1477727" cy="0"/>
          </a:xfrm>
          <a:prstGeom prst="straightConnector1">
            <a:avLst/>
          </a:prstGeom>
          <a:ln w="28575">
            <a:solidFill>
              <a:srgbClr val="BCDA9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0" name="Gruppe 1029"/>
          <p:cNvGrpSpPr/>
          <p:nvPr/>
        </p:nvGrpSpPr>
        <p:grpSpPr>
          <a:xfrm>
            <a:off x="6621479" y="1871646"/>
            <a:ext cx="479408" cy="684962"/>
            <a:chOff x="6495812" y="1871646"/>
            <a:chExt cx="315525" cy="525925"/>
          </a:xfrm>
        </p:grpSpPr>
        <p:sp>
          <p:nvSpPr>
            <p:cNvPr id="25" name="Måne 24"/>
            <p:cNvSpPr/>
            <p:nvPr/>
          </p:nvSpPr>
          <p:spPr>
            <a:xfrm rot="10800000">
              <a:off x="6495812" y="2035533"/>
              <a:ext cx="111760" cy="195287"/>
            </a:xfrm>
            <a:prstGeom prst="moon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Måne 25"/>
            <p:cNvSpPr/>
            <p:nvPr/>
          </p:nvSpPr>
          <p:spPr>
            <a:xfrm rot="10800000">
              <a:off x="6658937" y="1871646"/>
              <a:ext cx="152400" cy="525925"/>
            </a:xfrm>
            <a:prstGeom prst="moon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Måne 26"/>
            <p:cNvSpPr/>
            <p:nvPr/>
          </p:nvSpPr>
          <p:spPr>
            <a:xfrm rot="10800000">
              <a:off x="6546901" y="1949035"/>
              <a:ext cx="157480" cy="369714"/>
            </a:xfrm>
            <a:prstGeom prst="moon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29" name="Gruppe 1028"/>
          <p:cNvGrpSpPr/>
          <p:nvPr/>
        </p:nvGrpSpPr>
        <p:grpSpPr>
          <a:xfrm>
            <a:off x="7775573" y="1772050"/>
            <a:ext cx="493441" cy="847745"/>
            <a:chOff x="7015480" y="1846881"/>
            <a:chExt cx="300985" cy="550690"/>
          </a:xfrm>
        </p:grpSpPr>
        <p:sp>
          <p:nvSpPr>
            <p:cNvPr id="28" name="Måne 27"/>
            <p:cNvSpPr/>
            <p:nvPr/>
          </p:nvSpPr>
          <p:spPr>
            <a:xfrm>
              <a:off x="7204705" y="2036249"/>
              <a:ext cx="111760" cy="195287"/>
            </a:xfrm>
            <a:prstGeom prst="moon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Måne 28"/>
            <p:cNvSpPr/>
            <p:nvPr/>
          </p:nvSpPr>
          <p:spPr>
            <a:xfrm>
              <a:off x="7015480" y="1846881"/>
              <a:ext cx="152400" cy="550690"/>
            </a:xfrm>
            <a:prstGeom prst="moon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Måne 29"/>
            <p:cNvSpPr/>
            <p:nvPr/>
          </p:nvSpPr>
          <p:spPr>
            <a:xfrm>
              <a:off x="7103105" y="1901174"/>
              <a:ext cx="157480" cy="442104"/>
            </a:xfrm>
            <a:prstGeom prst="moon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024" name="Bilde 102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53876" y="1545217"/>
            <a:ext cx="645766" cy="1184949"/>
          </a:xfrm>
          <a:prstGeom prst="rect">
            <a:avLst/>
          </a:prstGeom>
        </p:spPr>
      </p:pic>
      <p:sp>
        <p:nvSpPr>
          <p:cNvPr id="1025" name="Rektangel 1024"/>
          <p:cNvSpPr/>
          <p:nvPr/>
        </p:nvSpPr>
        <p:spPr>
          <a:xfrm>
            <a:off x="4481692" y="1772050"/>
            <a:ext cx="417101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nb-NO" sz="1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I2C</a:t>
            </a:r>
            <a:endParaRPr lang="nb-NO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27" name="Rektangel 1026"/>
          <p:cNvSpPr/>
          <p:nvPr/>
        </p:nvSpPr>
        <p:spPr>
          <a:xfrm>
            <a:off x="2202812" y="3315630"/>
            <a:ext cx="7781296" cy="79868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</a:pPr>
            <a:r>
              <a:rPr lang="nb-NO" sz="5100" b="1" dirty="0">
                <a:solidFill>
                  <a:schemeClr val="accent1"/>
                </a:solidFill>
                <a:latin typeface="NTNU-DIN" panose="02000503000000000000" pitchFamily="2" charset="0"/>
                <a:ea typeface="+mj-ea"/>
                <a:cs typeface="+mj-cs"/>
              </a:rPr>
              <a:t>NFC PCB med ekstern antenna</a:t>
            </a:r>
          </a:p>
        </p:txBody>
      </p:sp>
      <p:sp>
        <p:nvSpPr>
          <p:cNvPr id="1031" name="Rektangel 1030"/>
          <p:cNvSpPr/>
          <p:nvPr/>
        </p:nvSpPr>
        <p:spPr>
          <a:xfrm>
            <a:off x="7087508" y="2659259"/>
            <a:ext cx="660758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nb-NO" sz="140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TNU-DIN" panose="02000503000000000000" pitchFamily="2" charset="0"/>
              </a:rPr>
              <a:t>&lt;10 </a:t>
            </a:r>
            <a:r>
              <a:rPr lang="nb-NO" sz="1400" dirty="0" smtClean="0">
                <a:solidFill>
                  <a:schemeClr val="bg1"/>
                </a:solidFill>
                <a:latin typeface="NTNU-DIN" panose="02000503000000000000" pitchFamily="2" charset="0"/>
                <a:ea typeface="+mj-ea"/>
                <a:cs typeface="+mj-cs"/>
              </a:rPr>
              <a:t>cm</a:t>
            </a:r>
            <a:endParaRPr lang="nb-NO" sz="1400" dirty="0">
              <a:solidFill>
                <a:schemeClr val="bg1"/>
              </a:solidFill>
              <a:latin typeface="NTNU-DIN" panose="02000503000000000000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94343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2"/>
    </mc:Choice>
    <mc:Fallback>
      <p:transition spd="slow" advTm="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01" objId="11"/>
        <p14:stopEvt time="432" objId="11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63C1C00-3E84-492C-A8A8-F8565846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15" y="365125"/>
            <a:ext cx="2376985" cy="1231663"/>
          </a:xfrm>
          <a:solidFill>
            <a:srgbClr val="A1DAF6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355600"/>
            <a:r>
              <a:rPr lang="nb-NO" sz="5400" b="1" dirty="0" smtClean="0">
                <a:solidFill>
                  <a:schemeClr val="tx1"/>
                </a:solidFill>
                <a:latin typeface="NTNU-DIN" panose="02000503000000000000" pitchFamily="2" charset="0"/>
              </a:rPr>
              <a:t>Demo</a:t>
            </a:r>
            <a:endParaRPr lang="nb-NO" sz="5400" b="1" dirty="0">
              <a:solidFill>
                <a:schemeClr val="tx1"/>
              </a:solidFill>
              <a:latin typeface="NTNU-DIN" panose="02000503000000000000" pitchFamily="2" charset="0"/>
            </a:endParaRPr>
          </a:p>
        </p:txBody>
      </p:sp>
      <p:pic>
        <p:nvPicPr>
          <p:cNvPr id="9" name="Bilde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128" y="1965324"/>
            <a:ext cx="5112266" cy="3439796"/>
          </a:xfrm>
          <a:prstGeom prst="rect">
            <a:avLst/>
          </a:prstGeom>
        </p:spPr>
      </p:pic>
      <p:sp>
        <p:nvSpPr>
          <p:cNvPr id="7" name="Rektangel 6"/>
          <p:cNvSpPr/>
          <p:nvPr/>
        </p:nvSpPr>
        <p:spPr>
          <a:xfrm>
            <a:off x="697128" y="1965324"/>
            <a:ext cx="5112266" cy="3439796"/>
          </a:xfrm>
          <a:prstGeom prst="rect">
            <a:avLst/>
          </a:prstGeom>
          <a:noFill/>
          <a:ln w="76200">
            <a:solidFill>
              <a:srgbClr val="992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Bilde 9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643" y="1924684"/>
            <a:ext cx="4930222" cy="4480560"/>
          </a:xfrm>
          <a:prstGeom prst="rect">
            <a:avLst/>
          </a:prstGeom>
        </p:spPr>
      </p:pic>
      <p:sp>
        <p:nvSpPr>
          <p:cNvPr id="11" name="Rektangel 10"/>
          <p:cNvSpPr/>
          <p:nvPr/>
        </p:nvSpPr>
        <p:spPr>
          <a:xfrm>
            <a:off x="6390640" y="1884044"/>
            <a:ext cx="5008228" cy="4561840"/>
          </a:xfrm>
          <a:prstGeom prst="rect">
            <a:avLst/>
          </a:prstGeom>
          <a:noFill/>
          <a:ln w="76200">
            <a:solidFill>
              <a:srgbClr val="992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2857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63C1C00-3E84-492C-A8A8-F8565846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15" y="365125"/>
            <a:ext cx="11177515" cy="1231663"/>
          </a:xfrm>
          <a:solidFill>
            <a:srgbClr val="F6BB6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355600"/>
            <a:r>
              <a:rPr lang="nb-NO" b="1" dirty="0" smtClean="0">
                <a:solidFill>
                  <a:schemeClr val="tx1"/>
                </a:solidFill>
                <a:latin typeface="NTNU-DIN" panose="02000503000000000000" pitchFamily="2" charset="0"/>
              </a:rPr>
              <a:t>Del 3 – </a:t>
            </a:r>
            <a:r>
              <a:rPr lang="nb-NO" b="1" dirty="0" smtClean="0">
                <a:solidFill>
                  <a:schemeClr val="tx1"/>
                </a:solidFill>
                <a:latin typeface="NTNU-DIN" panose="02000503000000000000" pitchFamily="2" charset="0"/>
              </a:rPr>
              <a:t>Forbedringer</a:t>
            </a:r>
            <a:endParaRPr lang="nb-NO" b="1" dirty="0">
              <a:solidFill>
                <a:schemeClr val="tx1"/>
              </a:solidFill>
              <a:latin typeface="NTNU-DIN" panose="02000503000000000000" pitchFamily="2" charset="0"/>
            </a:endParaRPr>
          </a:p>
        </p:txBody>
      </p:sp>
      <p:sp>
        <p:nvSpPr>
          <p:cNvPr id="5" name="Rektangel: avrundede hjørner 4">
            <a:extLst>
              <a:ext uri="{FF2B5EF4-FFF2-40B4-BE49-F238E27FC236}">
                <a16:creationId xmlns:a16="http://schemas.microsoft.com/office/drawing/2014/main" id="{83096B09-ABD1-4EE9-9442-4B2B057757EF}"/>
              </a:ext>
            </a:extLst>
          </p:cNvPr>
          <p:cNvSpPr/>
          <p:nvPr/>
        </p:nvSpPr>
        <p:spPr>
          <a:xfrm rot="19123962">
            <a:off x="7950199" y="3934004"/>
            <a:ext cx="3289300" cy="1536700"/>
          </a:xfrm>
          <a:prstGeom prst="round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6600" dirty="0" err="1" smtClean="0">
                <a:ln w="0"/>
                <a:solidFill>
                  <a:srgbClr val="2FB4BB"/>
                </a:solidFill>
                <a:effectLst>
                  <a:reflection blurRad="6350" stA="53000" endA="300" endPos="35500" dir="5400000" sy="-90000" algn="bl" rotWithShape="0"/>
                </a:effectLst>
                <a:latin typeface="Freestyle Script" panose="030804020302050B0404" pitchFamily="66" charset="0"/>
              </a:rPr>
              <a:t>Improvments</a:t>
            </a:r>
            <a:endParaRPr lang="nb-NO" sz="6600" dirty="0">
              <a:ln w="0"/>
              <a:solidFill>
                <a:srgbClr val="2FB4BB"/>
              </a:solidFill>
              <a:effectLst>
                <a:reflection blurRad="6350" stA="53000" endA="300" endPos="35500" dir="5400000" sy="-90000" algn="bl" rotWithShape="0"/>
              </a:effectLst>
              <a:latin typeface="Freestyle Script" panose="030804020302050B0404" pitchFamily="66" charset="0"/>
            </a:endParaRPr>
          </a:p>
        </p:txBody>
      </p:sp>
      <p:sp>
        <p:nvSpPr>
          <p:cNvPr id="6" name="TekstSylinder 5">
            <a:extLst>
              <a:ext uri="{FF2B5EF4-FFF2-40B4-BE49-F238E27FC236}">
                <a16:creationId xmlns:a16="http://schemas.microsoft.com/office/drawing/2014/main" id="{1490C271-84E1-4CD7-911E-18682EFE243F}"/>
              </a:ext>
            </a:extLst>
          </p:cNvPr>
          <p:cNvSpPr txBox="1"/>
          <p:nvPr/>
        </p:nvSpPr>
        <p:spPr>
          <a:xfrm>
            <a:off x="691634" y="2011068"/>
            <a:ext cx="89806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nb-NO" sz="3200" dirty="0" smtClean="0">
                <a:latin typeface="NTNU-DIN" panose="02000503000000000000" pitchFamily="2" charset="0"/>
              </a:rPr>
              <a:t>4 </a:t>
            </a:r>
            <a:r>
              <a:rPr lang="nb-NO" sz="3200" dirty="0" smtClean="0">
                <a:latin typeface="NTNU-DIN" panose="02000503000000000000" pitchFamily="2" charset="0"/>
              </a:rPr>
              <a:t>lag PCB.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b-NO" sz="3200" dirty="0" err="1" smtClean="0">
                <a:latin typeface="NTNU-DIN" panose="02000503000000000000" pitchFamily="2" charset="0"/>
              </a:rPr>
              <a:t>Silk</a:t>
            </a:r>
            <a:r>
              <a:rPr lang="nb-NO" sz="3200" dirty="0" smtClean="0">
                <a:latin typeface="NTNU-DIN" panose="02000503000000000000" pitchFamily="2" charset="0"/>
              </a:rPr>
              <a:t> lag </a:t>
            </a:r>
            <a:r>
              <a:rPr lang="nb-NO" sz="3200" dirty="0">
                <a:latin typeface="NTNU-DIN" panose="02000503000000000000" pitchFamily="2" charset="0"/>
              </a:rPr>
              <a:t>forbedringer</a:t>
            </a:r>
            <a:endParaRPr lang="nb-NO" sz="3200" dirty="0" smtClean="0">
              <a:latin typeface="NTNU-DIN" panose="02000503000000000000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b-NO" sz="3200" dirty="0" smtClean="0">
                <a:latin typeface="NTNU-DIN" panose="02000503000000000000" pitchFamily="2" charset="0"/>
              </a:rPr>
              <a:t>Bedre DRC (Design </a:t>
            </a:r>
            <a:r>
              <a:rPr lang="nb-NO" sz="3200" dirty="0" err="1" smtClean="0">
                <a:latin typeface="NTNU-DIN" panose="02000503000000000000" pitchFamily="2" charset="0"/>
              </a:rPr>
              <a:t>rule</a:t>
            </a:r>
            <a:r>
              <a:rPr lang="nb-NO" sz="3200" dirty="0" smtClean="0">
                <a:latin typeface="NTNU-DIN" panose="02000503000000000000" pitchFamily="2" charset="0"/>
              </a:rPr>
              <a:t> </a:t>
            </a:r>
            <a:r>
              <a:rPr lang="nb-NO" sz="3200" dirty="0" err="1" smtClean="0">
                <a:latin typeface="NTNU-DIN" panose="02000503000000000000" pitchFamily="2" charset="0"/>
              </a:rPr>
              <a:t>check</a:t>
            </a:r>
            <a:r>
              <a:rPr lang="nb-NO" sz="3200" dirty="0" smtClean="0">
                <a:latin typeface="NTNU-DIN" panose="02000503000000000000" pitchFamily="2" charset="0"/>
              </a:rPr>
              <a:t>).</a:t>
            </a:r>
            <a:endParaRPr lang="nb-NO" sz="3200" dirty="0" smtClean="0">
              <a:latin typeface="NTNU-DIN" panose="02000503000000000000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nb-NO" sz="3200" dirty="0">
              <a:latin typeface="NTNU-DI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473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63C1C00-3E84-492C-A8A8-F8565846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209" y="385427"/>
            <a:ext cx="3505495" cy="1030722"/>
          </a:xfrm>
          <a:solidFill>
            <a:srgbClr val="F6BB61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355600"/>
            <a:r>
              <a:rPr lang="nb-NO" b="1" dirty="0" smtClean="0">
                <a:latin typeface="NTNU-DIN" panose="02000503000000000000" pitchFamily="2" charset="0"/>
              </a:rPr>
              <a:t>Spørsmål</a:t>
            </a:r>
            <a:endParaRPr lang="nb-NO" b="1" dirty="0">
              <a:latin typeface="NTNU-DIN" panose="02000503000000000000" pitchFamily="2" charset="0"/>
            </a:endParaRPr>
          </a:p>
        </p:txBody>
      </p:sp>
      <p:sp>
        <p:nvSpPr>
          <p:cNvPr id="4" name="Plassholder for innhold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0FB7BFE0-A01E-4EC7-A985-363B4B31E4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88" r="18038"/>
          <a:stretch/>
        </p:blipFill>
        <p:spPr>
          <a:xfrm>
            <a:off x="5124450" y="2277904"/>
            <a:ext cx="1943100" cy="344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662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/>
          <p:cNvSpPr/>
          <p:nvPr/>
        </p:nvSpPr>
        <p:spPr>
          <a:xfrm>
            <a:off x="0" y="191422"/>
            <a:ext cx="12192000" cy="6858000"/>
          </a:xfrm>
          <a:prstGeom prst="rect">
            <a:avLst/>
          </a:prstGeom>
          <a:solidFill>
            <a:schemeClr val="bg1"/>
          </a:solidFill>
          <a:ln w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kstSylinder 5">
            <a:extLst>
              <a:ext uri="{FF2B5EF4-FFF2-40B4-BE49-F238E27FC236}">
                <a16:creationId xmlns:a16="http://schemas.microsoft.com/office/drawing/2014/main" id="{66136A3B-A4BF-406D-BD50-DC2B718AD785}"/>
              </a:ext>
            </a:extLst>
          </p:cNvPr>
          <p:cNvSpPr txBox="1"/>
          <p:nvPr/>
        </p:nvSpPr>
        <p:spPr>
          <a:xfrm>
            <a:off x="838200" y="4731521"/>
            <a:ext cx="1051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7200" b="1" dirty="0">
                <a:solidFill>
                  <a:schemeClr val="accent1"/>
                </a:solidFill>
                <a:latin typeface="NTNU-DIN" panose="02000503000000000000" pitchFamily="2" charset="0"/>
              </a:rPr>
              <a:t>Takk for </a:t>
            </a:r>
            <a:r>
              <a:rPr lang="en-GB" sz="7200" b="1" dirty="0">
                <a:solidFill>
                  <a:schemeClr val="accent1"/>
                </a:solidFill>
                <a:latin typeface="NTNU-DIN" panose="02000503000000000000" pitchFamily="2" charset="0"/>
              </a:rPr>
              <a:t>meg! </a:t>
            </a:r>
            <a:endParaRPr lang="nb-NO" sz="7200" b="1" dirty="0">
              <a:solidFill>
                <a:schemeClr val="accent1"/>
              </a:solidFill>
              <a:latin typeface="NTNU-DIN" panose="02000503000000000000" pitchFamily="2" charset="0"/>
            </a:endParaRPr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127" y="1424734"/>
            <a:ext cx="4531129" cy="322577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6270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Kilder	</a:t>
            </a:r>
            <a:endParaRPr lang="en-GB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b-NO" dirty="0">
                <a:sym typeface="Wingdings" panose="05000000000000000000" pitchFamily="2" charset="2"/>
              </a:rPr>
              <a:t>Bilde: </a:t>
            </a:r>
            <a:r>
              <a:rPr lang="nb-NO" b="1" dirty="0">
                <a:sym typeface="Wingdings" panose="05000000000000000000" pitchFamily="2" charset="2"/>
              </a:rPr>
              <a:t>CC0</a:t>
            </a:r>
            <a:br>
              <a:rPr lang="nb-NO" b="1" dirty="0">
                <a:sym typeface="Wingdings" panose="05000000000000000000" pitchFamily="2" charset="2"/>
              </a:rPr>
            </a:br>
            <a:r>
              <a:rPr lang="nb-NO" dirty="0">
                <a:sym typeface="Wingdings" panose="05000000000000000000" pitchFamily="2" charset="2"/>
              </a:rPr>
              <a:t>https://pixabay.com/no/sp%C3%B8rsm%C3%A5l-sp%C3%B8rsm%C3%A5lstegn-hjelp-svar-2309040/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720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63C1C00-3E84-492C-A8A8-F8565846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15" y="365125"/>
            <a:ext cx="11177515" cy="1097915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pPr marL="355600"/>
            <a:r>
              <a:rPr lang="nb-NO" b="1" dirty="0" smtClean="0">
                <a:latin typeface="NTNU-DIN" panose="02000503000000000000" pitchFamily="2" charset="0"/>
              </a:rPr>
              <a:t>Agenda</a:t>
            </a:r>
            <a:endParaRPr lang="nb-NO" b="1" dirty="0">
              <a:latin typeface="NTNU-DIN" panose="02000503000000000000" pitchFamily="2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656E347-5F94-442C-8F40-608389601D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3324152"/>
              </p:ext>
            </p:extLst>
          </p:nvPr>
        </p:nvGraphicFramePr>
        <p:xfrm>
          <a:off x="507242" y="1854200"/>
          <a:ext cx="11177515" cy="40453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80891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"/>
    </mc:Choice>
    <mc:Fallback>
      <p:transition spd="slow" advTm="46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Tabell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6294401"/>
              </p:ext>
            </p:extLst>
          </p:nvPr>
        </p:nvGraphicFramePr>
        <p:xfrm>
          <a:off x="599002" y="2022610"/>
          <a:ext cx="9481912" cy="240792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2276059">
                  <a:extLst>
                    <a:ext uri="{9D8B030D-6E8A-4147-A177-3AD203B41FA5}">
                      <a16:colId xmlns:a16="http://schemas.microsoft.com/office/drawing/2014/main" val="826252773"/>
                    </a:ext>
                  </a:extLst>
                </a:gridCol>
                <a:gridCol w="1455894">
                  <a:extLst>
                    <a:ext uri="{9D8B030D-6E8A-4147-A177-3AD203B41FA5}">
                      <a16:colId xmlns:a16="http://schemas.microsoft.com/office/drawing/2014/main" val="2635484063"/>
                    </a:ext>
                  </a:extLst>
                </a:gridCol>
                <a:gridCol w="1765799">
                  <a:extLst>
                    <a:ext uri="{9D8B030D-6E8A-4147-A177-3AD203B41FA5}">
                      <a16:colId xmlns:a16="http://schemas.microsoft.com/office/drawing/2014/main" val="446074987"/>
                    </a:ext>
                  </a:extLst>
                </a:gridCol>
                <a:gridCol w="1992080">
                  <a:extLst>
                    <a:ext uri="{9D8B030D-6E8A-4147-A177-3AD203B41FA5}">
                      <a16:colId xmlns:a16="http://schemas.microsoft.com/office/drawing/2014/main" val="3588551705"/>
                    </a:ext>
                  </a:extLst>
                </a:gridCol>
                <a:gridCol w="1992080">
                  <a:extLst>
                    <a:ext uri="{9D8B030D-6E8A-4147-A177-3AD203B41FA5}">
                      <a16:colId xmlns:a16="http://schemas.microsoft.com/office/drawing/2014/main" val="419211381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nb-NO" sz="2400" b="1" dirty="0" smtClean="0">
                          <a:solidFill>
                            <a:schemeClr val="tx2"/>
                          </a:solidFill>
                          <a:latin typeface="NTNU-DIN" panose="02000503000000000000" pitchFamily="2" charset="0"/>
                        </a:rPr>
                        <a:t>Teknologi</a:t>
                      </a:r>
                      <a:endParaRPr lang="nb-NO" sz="2400" b="1" dirty="0">
                        <a:solidFill>
                          <a:schemeClr val="tx2"/>
                        </a:solidFill>
                        <a:latin typeface="NTNU-DIN" panose="02000503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2400" b="1" noProof="0" dirty="0" smtClean="0">
                          <a:solidFill>
                            <a:schemeClr val="tx2"/>
                          </a:solidFill>
                          <a:latin typeface="NTNU-DIN" panose="02000503000000000000" pitchFamily="2" charset="0"/>
                        </a:rPr>
                        <a:t>RF</a:t>
                      </a:r>
                      <a:endParaRPr lang="en-GB" sz="2400" b="1" noProof="0" dirty="0">
                        <a:solidFill>
                          <a:schemeClr val="tx2"/>
                        </a:solidFill>
                        <a:latin typeface="NTNU-DIN" panose="02000503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nb-NO" sz="2400" b="1" noProof="0" dirty="0" smtClean="0">
                          <a:solidFill>
                            <a:schemeClr val="tx2"/>
                          </a:solidFill>
                          <a:latin typeface="NTNU-DIN" panose="02000503000000000000" pitchFamily="2" charset="0"/>
                        </a:rPr>
                        <a:t>Rekkevidde</a:t>
                      </a:r>
                      <a:endParaRPr lang="nb-NO" sz="2400" b="1" dirty="0">
                        <a:solidFill>
                          <a:schemeClr val="tx2"/>
                        </a:solidFill>
                        <a:latin typeface="NTNU-DIN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nb-NO" sz="2400" b="1" dirty="0" smtClean="0">
                          <a:solidFill>
                            <a:schemeClr val="tx2"/>
                          </a:solidFill>
                          <a:latin typeface="NTNU-DIN" panose="02000503000000000000" pitchFamily="2" charset="0"/>
                        </a:rPr>
                        <a:t>datarate</a:t>
                      </a:r>
                      <a:endParaRPr lang="nb-NO" sz="2400" b="1" dirty="0">
                        <a:solidFill>
                          <a:schemeClr val="tx2"/>
                        </a:solidFill>
                        <a:latin typeface="NTNU-DIN" panose="02000503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nb-NO" sz="2400" b="1" dirty="0" smtClean="0">
                          <a:solidFill>
                            <a:schemeClr val="tx2"/>
                          </a:solidFill>
                          <a:latin typeface="NTNU-DIN" panose="02000503000000000000" pitchFamily="2" charset="0"/>
                        </a:rPr>
                        <a:t>Oppsett </a:t>
                      </a:r>
                      <a:r>
                        <a:rPr lang="nb-NO" sz="2400" b="1" dirty="0" smtClean="0">
                          <a:solidFill>
                            <a:schemeClr val="tx2"/>
                          </a:solidFill>
                          <a:latin typeface="NTNU-DIN" panose="02000503000000000000" pitchFamily="2" charset="0"/>
                        </a:rPr>
                        <a:t>tid</a:t>
                      </a:r>
                      <a:endParaRPr lang="nb-NO" sz="2400" b="1" dirty="0">
                        <a:solidFill>
                          <a:schemeClr val="tx2"/>
                        </a:solidFill>
                        <a:latin typeface="NTNU-DIN" panose="02000503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384874"/>
                  </a:ext>
                </a:extLst>
              </a:tr>
              <a:tr h="300218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nb-NO" sz="1600" dirty="0" smtClean="0">
                          <a:solidFill>
                            <a:schemeClr val="tx1"/>
                          </a:solidFill>
                          <a:latin typeface="NTNU-DIN" panose="02000503000000000000" pitchFamily="2" charset="0"/>
                        </a:rPr>
                        <a:t>NFC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sz="1600" dirty="0" smtClean="0"/>
                        <a:t>(ISO/IEC 18092)</a:t>
                      </a:r>
                      <a:endParaRPr lang="nb-NO" sz="1600" dirty="0">
                        <a:solidFill>
                          <a:schemeClr val="tx1"/>
                        </a:solidFill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GB" sz="1600" dirty="0" smtClean="0"/>
                        <a:t>13.56 MHz</a:t>
                      </a:r>
                      <a:endParaRPr lang="nb-NO" sz="1600" dirty="0">
                        <a:solidFill>
                          <a:schemeClr val="tx1"/>
                        </a:solidFill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600" noProof="0" dirty="0" smtClean="0">
                          <a:latin typeface="NTNU-DIN" panose="02000503000000000000" pitchFamily="2" charset="0"/>
                        </a:rPr>
                        <a:t>10 cm</a:t>
                      </a:r>
                      <a:endParaRPr lang="en-GB" sz="1600" noProof="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106, 212 or 424 </a:t>
                      </a:r>
                      <a:r>
                        <a:rPr lang="en-US" sz="18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kbit</a:t>
                      </a:r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/s</a:t>
                      </a:r>
                      <a:endParaRPr lang="en-GB" sz="1600" noProof="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b-NO" sz="1600" noProof="0" dirty="0" smtClean="0">
                          <a:latin typeface="NTNU-DIN" panose="02000503000000000000" pitchFamily="2" charset="0"/>
                        </a:rPr>
                        <a:t>&lt;0.1 ms</a:t>
                      </a:r>
                      <a:endParaRPr lang="en-GB" sz="1600" noProof="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387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dirty="0" smtClean="0">
                          <a:solidFill>
                            <a:schemeClr val="tx1"/>
                          </a:solidFill>
                          <a:latin typeface="NTNU-DIN" panose="02000503000000000000" pitchFamily="2" charset="0"/>
                        </a:rPr>
                        <a:t>RFID</a:t>
                      </a:r>
                      <a:endParaRPr lang="nb-NO" sz="1600" dirty="0">
                        <a:solidFill>
                          <a:schemeClr val="tx1"/>
                        </a:solidFill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dirty="0" smtClean="0">
                          <a:solidFill>
                            <a:schemeClr val="tx1"/>
                          </a:solidFill>
                          <a:latin typeface="NTNU-DIN" panose="02000503000000000000" pitchFamily="2" charset="0"/>
                        </a:rPr>
                        <a:t>varier</a:t>
                      </a:r>
                      <a:endParaRPr lang="nb-NO" sz="1600" dirty="0">
                        <a:solidFill>
                          <a:schemeClr val="tx1"/>
                        </a:solidFill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b-NO" sz="1400" dirty="0" smtClean="0">
                          <a:latin typeface="NTNU-DIN" panose="02000503000000000000" pitchFamily="2" charset="0"/>
                        </a:rPr>
                        <a:t>Opptil 3 m</a:t>
                      </a:r>
                      <a:endParaRPr lang="nb-NO" sz="140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 Mbps</a:t>
                      </a:r>
                      <a:endParaRPr lang="nb-NO" sz="140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b-NO" sz="1400" dirty="0" smtClean="0">
                          <a:latin typeface="NTNU-DIN" panose="02000503000000000000" pitchFamily="2" charset="0"/>
                        </a:rPr>
                        <a:t>&lt;</a:t>
                      </a:r>
                      <a:r>
                        <a:rPr lang="nb-NO" sz="1400" dirty="0" smtClean="0">
                          <a:latin typeface="NTNU-DIN" panose="02000503000000000000" pitchFamily="2" charset="0"/>
                        </a:rPr>
                        <a:t>0.1 ms</a:t>
                      </a:r>
                      <a:endParaRPr lang="nb-NO" sz="140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287584"/>
                  </a:ext>
                </a:extLst>
              </a:tr>
              <a:tr h="4022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nb-NO" sz="1600" dirty="0" smtClean="0">
                          <a:solidFill>
                            <a:schemeClr val="tx1"/>
                          </a:solidFill>
                          <a:latin typeface="NTNU-DIN" panose="02000503000000000000" pitchFamily="2" charset="0"/>
                        </a:rPr>
                        <a:t>Bluetooth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nb-NO" sz="1400" dirty="0" smtClean="0">
                          <a:latin typeface="NTNU-DIN" panose="02000503000000000000" pitchFamily="2" charset="0"/>
                        </a:rPr>
                        <a:t>(</a:t>
                      </a:r>
                      <a:r>
                        <a:rPr lang="en-GB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IEEE 802.15)</a:t>
                      </a:r>
                      <a:endParaRPr lang="nb-NO" sz="1400" dirty="0" smtClean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nb-NO" sz="1600" dirty="0" smtClean="0">
                          <a:solidFill>
                            <a:schemeClr val="tx1"/>
                          </a:solidFill>
                          <a:latin typeface="NTNU-DIN" panose="02000503000000000000" pitchFamily="2" charset="0"/>
                        </a:rPr>
                        <a:t>2.4 GHz</a:t>
                      </a:r>
                      <a:endParaRPr lang="nb-NO" sz="1600" dirty="0">
                        <a:solidFill>
                          <a:schemeClr val="tx1"/>
                        </a:solidFill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b-NO" sz="1600" dirty="0" smtClean="0">
                          <a:latin typeface="NTNU-DIN" panose="02000503000000000000" pitchFamily="2" charset="0"/>
                        </a:rPr>
                        <a:t>10 cm -100 m</a:t>
                      </a:r>
                      <a:endParaRPr lang="nb-NO" sz="160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 Mbps</a:t>
                      </a:r>
                      <a:endParaRPr lang="nb-NO" sz="160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nb-NO" sz="1600" dirty="0" smtClean="0">
                          <a:latin typeface="NTNU-DIN" panose="02000503000000000000" pitchFamily="2" charset="0"/>
                        </a:rPr>
                        <a:t>≈ 6 sekunder</a:t>
                      </a:r>
                      <a:endParaRPr lang="nb-NO" sz="160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795760"/>
                  </a:ext>
                </a:extLst>
              </a:tr>
              <a:tr h="300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dirty="0" smtClean="0">
                          <a:latin typeface="NTNU-DIN" panose="02000503000000000000" pitchFamily="2" charset="0"/>
                        </a:rPr>
                        <a:t>IrDA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400" dirty="0" smtClean="0">
                          <a:latin typeface="NTNU-DIN" panose="02000503000000000000" pitchFamily="2" charset="0"/>
                        </a:rPr>
                        <a:t>IR </a:t>
                      </a:r>
                      <a:endParaRPr lang="nb-NO" sz="140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400" dirty="0" smtClean="0">
                          <a:latin typeface="NTNU-DIN" panose="02000503000000000000" pitchFamily="2" charset="0"/>
                        </a:rPr>
                        <a:t>0 – 2 m</a:t>
                      </a:r>
                      <a:endParaRPr lang="nb-NO" sz="140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115.2Kbp</a:t>
                      </a:r>
                      <a:endParaRPr lang="nb-NO" sz="140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400" dirty="0" smtClean="0">
                          <a:latin typeface="NTNU-DIN" panose="02000503000000000000" pitchFamily="2" charset="0"/>
                        </a:rPr>
                        <a:t>0.5 sekund</a:t>
                      </a:r>
                      <a:endParaRPr lang="nb-NO" sz="1400" dirty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1174596"/>
                  </a:ext>
                </a:extLst>
              </a:tr>
            </a:tbl>
          </a:graphicData>
        </a:graphic>
      </p:graphicFrame>
      <p:pic>
        <p:nvPicPr>
          <p:cNvPr id="4098" name="Picture 2" descr="NFC Foru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6987" y="5171283"/>
            <a:ext cx="2386131" cy="100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uppe 13"/>
          <p:cNvGrpSpPr/>
          <p:nvPr/>
        </p:nvGrpSpPr>
        <p:grpSpPr>
          <a:xfrm>
            <a:off x="461542" y="179211"/>
            <a:ext cx="11451963" cy="1102646"/>
            <a:chOff x="7554" y="2586348"/>
            <a:chExt cx="3262943" cy="1047359"/>
          </a:xfrm>
          <a:scene3d>
            <a:camera prst="orthographicFront"/>
            <a:lightRig rig="chilly" dir="t"/>
          </a:scene3d>
        </p:grpSpPr>
        <p:sp>
          <p:nvSpPr>
            <p:cNvPr id="16" name="Rektangel 15"/>
            <p:cNvSpPr/>
            <p:nvPr/>
          </p:nvSpPr>
          <p:spPr>
            <a:xfrm>
              <a:off x="7554" y="2586349"/>
              <a:ext cx="3262943" cy="1047358"/>
            </a:xfrm>
            <a:prstGeom prst="rect">
              <a:avLst/>
            </a:prstGeom>
            <a:solidFill>
              <a:srgbClr val="1EA17D"/>
            </a:solidFill>
            <a:sp3d prstMaterial="translucentPowder">
              <a:bevelT w="127000" h="25400" prst="softRound"/>
            </a:sp3d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TekstSylinder 16"/>
            <p:cNvSpPr txBox="1"/>
            <p:nvPr/>
          </p:nvSpPr>
          <p:spPr>
            <a:xfrm>
              <a:off x="7554" y="2586348"/>
              <a:ext cx="2297847" cy="104735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7650" tIns="0" rIns="82550" bIns="0" numCol="1" spcCol="1270" anchor="ctr" anchorCtr="0">
              <a:noAutofit/>
            </a:bodyPr>
            <a:lstStyle/>
            <a:p>
              <a:pPr lvl="0" algn="l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nb-NO" sz="6500" b="1" kern="1200" dirty="0" smtClean="0">
                  <a:solidFill>
                    <a:schemeClr val="tx1"/>
                  </a:solidFill>
                  <a:latin typeface="NTNU-DIN" panose="02000503000000000000" pitchFamily="2" charset="0"/>
                </a:rPr>
                <a:t>Del 1 – Intro til NFC  </a:t>
              </a:r>
              <a:endParaRPr lang="nb-NO" sz="6500" b="1" kern="1200" dirty="0">
                <a:solidFill>
                  <a:schemeClr val="tx1"/>
                </a:solidFill>
                <a:latin typeface="NTNU-DIN" panose="02000503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1627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ell 7">
                <a:extLst>
                  <a:ext uri="{FF2B5EF4-FFF2-40B4-BE49-F238E27FC236}">
                    <a16:creationId xmlns:a16="http://schemas.microsoft.com/office/drawing/2014/main" id="{F7F7867F-821D-4D90-B668-A520AF464CC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90255235"/>
                  </p:ext>
                </p:extLst>
              </p:nvPr>
            </p:nvGraphicFramePr>
            <p:xfrm>
              <a:off x="5428566" y="1490103"/>
              <a:ext cx="6484939" cy="4407973"/>
            </p:xfrm>
            <a:graphic>
              <a:graphicData uri="http://schemas.openxmlformats.org/drawingml/2006/table">
                <a:tbl>
                  <a:tblPr firstRow="1" bandRow="1">
                    <a:tableStyleId>{8A107856-5554-42FB-B03E-39F5DBC370BA}</a:tableStyleId>
                  </a:tblPr>
                  <a:tblGrid>
                    <a:gridCol w="6484939">
                      <a:extLst>
                        <a:ext uri="{9D8B030D-6E8A-4147-A177-3AD203B41FA5}">
                          <a16:colId xmlns:a16="http://schemas.microsoft.com/office/drawing/2014/main" val="2367031174"/>
                        </a:ext>
                      </a:extLst>
                    </a:gridCol>
                  </a:tblGrid>
                  <a:tr h="56749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nb-NO" sz="2800" b="1" noProof="0" dirty="0" smtClean="0">
                              <a:solidFill>
                                <a:schemeClr val="tx2"/>
                              </a:solidFill>
                              <a:latin typeface="NTNU-DIN" panose="02000503000000000000" pitchFamily="2" charset="0"/>
                            </a:rPr>
                            <a:t>RF430CL330H</a:t>
                          </a:r>
                          <a:r>
                            <a:rPr lang="nb-NO" sz="2800" b="1" baseline="0" noProof="0" dirty="0" smtClean="0">
                              <a:solidFill>
                                <a:schemeClr val="tx2"/>
                              </a:solidFill>
                              <a:latin typeface="NTNU-DIN" panose="02000503000000000000" pitchFamily="2" charset="0"/>
                            </a:rPr>
                            <a:t> – NFC Transponder i prototypen</a:t>
                          </a:r>
                          <a:endParaRPr lang="en-GB" sz="2800" b="1" noProof="0" dirty="0">
                            <a:solidFill>
                              <a:schemeClr val="tx2"/>
                            </a:solidFill>
                            <a:latin typeface="NTNU-DIN" panose="02000503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08538560"/>
                      </a:ext>
                    </a:extLst>
                  </a:tr>
                  <a:tr h="590986">
                    <a:tc>
                      <a:txBody>
                        <a:bodyPr/>
                        <a:lstStyle/>
                        <a:p>
                          <a:pPr marL="0" indent="0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GB" sz="2400" b="1" kern="1200" noProof="0" dirty="0" err="1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Strømforsyning</a:t>
                          </a:r>
                          <a:r>
                            <a:rPr lang="en-GB" sz="2400" kern="12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 - </a:t>
                          </a:r>
                          <a:r>
                            <a:rPr lang="en-GB" sz="2400" kern="1200" noProof="0" dirty="0" err="1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Aktiv</a:t>
                          </a:r>
                          <a:r>
                            <a:rPr lang="en-GB" sz="2400" kern="12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 2.5 V </a:t>
                          </a:r>
                          <a:endParaRPr lang="en-GB" sz="2400" kern="1200" noProof="0" dirty="0">
                            <a:solidFill>
                              <a:schemeClr val="tx1"/>
                            </a:solidFill>
                            <a:latin typeface="NTNU-DIN" panose="02000503000000000000" pitchFamily="2" charset="0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17458893"/>
                      </a:ext>
                    </a:extLst>
                  </a:tr>
                  <a:tr h="590986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GB" sz="2400" b="1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</a:rPr>
                            <a:t>Kommunikasjon</a:t>
                          </a:r>
                          <a:r>
                            <a:rPr lang="en-GB" sz="2400" b="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</a:rPr>
                            <a:t>– 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nb-NO" sz="2400" i="1" kern="1200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pPr>
                                <m:e>
                                  <m:r>
                                    <a:rPr lang="nb-NO" sz="2400" kern="1200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𝐼</m:t>
                                  </m:r>
                                </m:e>
                                <m:sup>
                                  <m:r>
                                    <a:rPr lang="nb-NO" sz="2400" kern="1200" noProof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nb-NO" sz="2400" kern="1200" noProof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𝐶</m:t>
                              </m:r>
                            </m:oMath>
                          </a14:m>
                          <a:endParaRPr lang="en-GB" sz="2400" kern="1200" noProof="0" dirty="0">
                            <a:solidFill>
                              <a:schemeClr val="tx1"/>
                            </a:solidFill>
                            <a:latin typeface="NTNU-DIN" panose="02000503000000000000" pitchFamily="2" charset="0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40765243"/>
                      </a:ext>
                    </a:extLst>
                  </a:tr>
                  <a:tr h="590986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GB" sz="2400" b="1" noProof="0" dirty="0" err="1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</a:rPr>
                            <a:t>Datarate</a:t>
                          </a:r>
                          <a:r>
                            <a:rPr lang="en-GB" sz="2400" b="1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</a:rPr>
                            <a:t> – </a:t>
                          </a:r>
                          <a:r>
                            <a:rPr lang="en-GB" sz="2400" kern="1200" noProof="0" dirty="0" err="1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opptil</a:t>
                          </a:r>
                          <a:r>
                            <a:rPr lang="en-GB" sz="2400" kern="12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 848 kbps </a:t>
                          </a:r>
                          <a:endParaRPr lang="en-GB" sz="2400" kern="1200" noProof="0" dirty="0">
                            <a:solidFill>
                              <a:schemeClr val="tx1"/>
                            </a:solidFill>
                            <a:latin typeface="NTNU-DIN" panose="02000503000000000000" pitchFamily="2" charset="0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58236005"/>
                      </a:ext>
                    </a:extLst>
                  </a:tr>
                  <a:tr h="177295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GB" sz="2400" b="1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</a:rPr>
                            <a:t>RF</a:t>
                          </a:r>
                          <a:r>
                            <a:rPr lang="en-GB" sz="24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</a:rPr>
                            <a:t>–  13.56 </a:t>
                          </a:r>
                          <a:r>
                            <a:rPr lang="en-GB" sz="2400" kern="12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MHz 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GB" sz="3200" kern="12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(</a:t>
                          </a:r>
                          <a:r>
                            <a:rPr lang="en-GB" sz="2400" b="0" i="0" u="none" strike="noStrike" kern="1200" baseline="0" dirty="0" smtClean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ISO/IEC 14443B </a:t>
                          </a:r>
                          <a:r>
                            <a:rPr lang="en-GB" sz="2400" b="0" i="0" u="none" strike="noStrike" kern="1200" baseline="0" dirty="0" err="1" smtClean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og</a:t>
                          </a:r>
                          <a:r>
                            <a:rPr lang="en-GB" sz="2400" b="0" i="0" u="none" strike="noStrike" kern="1200" baseline="0" dirty="0" smtClean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NFC Tag Type 4B)</a:t>
                          </a:r>
                          <a:endParaRPr lang="en-GB" sz="3200" kern="1200" noProof="0" dirty="0" smtClean="0">
                            <a:solidFill>
                              <a:schemeClr val="tx1"/>
                            </a:solidFill>
                            <a:latin typeface="NTNU-DIN" panose="02000503000000000000" pitchFamily="2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endParaRPr lang="en-GB" sz="2400" kern="1200" noProof="0" dirty="0">
                            <a:solidFill>
                              <a:schemeClr val="tx1"/>
                            </a:solidFill>
                            <a:latin typeface="NTNU-DIN" panose="02000503000000000000" pitchFamily="2" charset="0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9492317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ell 7">
                <a:extLst>
                  <a:ext uri="{FF2B5EF4-FFF2-40B4-BE49-F238E27FC236}">
                    <a16:creationId xmlns:a16="http://schemas.microsoft.com/office/drawing/2014/main" id="{F7F7867F-821D-4D90-B668-A520AF464CC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690255235"/>
                  </p:ext>
                </p:extLst>
              </p:nvPr>
            </p:nvGraphicFramePr>
            <p:xfrm>
              <a:off x="5428566" y="1490103"/>
              <a:ext cx="6484939" cy="4407973"/>
            </p:xfrm>
            <a:graphic>
              <a:graphicData uri="http://schemas.openxmlformats.org/drawingml/2006/table">
                <a:tbl>
                  <a:tblPr firstRow="1" bandRow="1">
                    <a:tableStyleId>{8A107856-5554-42FB-B03E-39F5DBC370BA}</a:tableStyleId>
                  </a:tblPr>
                  <a:tblGrid>
                    <a:gridCol w="6484939">
                      <a:extLst>
                        <a:ext uri="{9D8B030D-6E8A-4147-A177-3AD203B41FA5}">
                          <a16:colId xmlns:a16="http://schemas.microsoft.com/office/drawing/2014/main" val="2367031174"/>
                        </a:ext>
                      </a:extLst>
                    </a:gridCol>
                  </a:tblGrid>
                  <a:tr h="567493">
                    <a:tc>
                      <a:txBody>
                        <a:bodyPr/>
                        <a:lstStyle/>
                        <a:p>
                          <a:pPr algn="l"/>
                          <a:r>
                            <a:rPr lang="nb-NO" sz="2800" b="1" noProof="0" dirty="0" smtClean="0">
                              <a:solidFill>
                                <a:schemeClr val="tx2"/>
                              </a:solidFill>
                              <a:latin typeface="NTNU-DIN" panose="02000503000000000000" pitchFamily="2" charset="0"/>
                            </a:rPr>
                            <a:t>RF430CL330H</a:t>
                          </a:r>
                          <a:r>
                            <a:rPr lang="nb-NO" sz="2800" b="1" baseline="0" noProof="0" dirty="0" smtClean="0">
                              <a:solidFill>
                                <a:schemeClr val="tx2"/>
                              </a:solidFill>
                              <a:latin typeface="NTNU-DIN" panose="02000503000000000000" pitchFamily="2" charset="0"/>
                            </a:rPr>
                            <a:t> – NFC Transponder i prototypen</a:t>
                          </a:r>
                          <a:endParaRPr lang="en-GB" sz="2800" b="1" noProof="0" dirty="0">
                            <a:solidFill>
                              <a:schemeClr val="tx2"/>
                            </a:solidFill>
                            <a:latin typeface="NTNU-DIN" panose="02000503000000000000" pitchFamily="2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08538560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marL="0" indent="0">
                            <a:lnSpc>
                              <a:spcPct val="150000"/>
                            </a:lnSpc>
                            <a:buFont typeface="Arial" panose="020B0604020202020204" pitchFamily="34" charset="0"/>
                            <a:buNone/>
                          </a:pPr>
                          <a:r>
                            <a:rPr lang="en-GB" sz="2400" b="1" kern="1200" noProof="0" dirty="0" err="1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Strømforsyning</a:t>
                          </a:r>
                          <a:r>
                            <a:rPr lang="en-GB" sz="2400" kern="12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 - </a:t>
                          </a:r>
                          <a:r>
                            <a:rPr lang="en-GB" sz="2400" kern="1200" noProof="0" dirty="0" err="1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Aktiv</a:t>
                          </a:r>
                          <a:r>
                            <a:rPr lang="en-GB" sz="2400" kern="12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 2.5 V </a:t>
                          </a:r>
                          <a:endParaRPr lang="en-GB" sz="2400" kern="1200" noProof="0" dirty="0">
                            <a:solidFill>
                              <a:schemeClr val="tx1"/>
                            </a:solidFill>
                            <a:latin typeface="NTNU-DIN" panose="02000503000000000000" pitchFamily="2" charset="0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917458893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94" t="-194286" r="-188" b="-40285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40765243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GB" sz="2400" b="1" noProof="0" dirty="0" err="1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</a:rPr>
                            <a:t>Datarate</a:t>
                          </a:r>
                          <a:r>
                            <a:rPr lang="en-GB" sz="2400" b="1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</a:rPr>
                            <a:t> – </a:t>
                          </a:r>
                          <a:r>
                            <a:rPr lang="en-GB" sz="2400" kern="1200" noProof="0" dirty="0" err="1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opptil</a:t>
                          </a:r>
                          <a:r>
                            <a:rPr lang="en-GB" sz="2400" kern="12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 848 kbps </a:t>
                          </a:r>
                          <a:endParaRPr lang="en-GB" sz="2400" kern="1200" noProof="0" dirty="0">
                            <a:solidFill>
                              <a:schemeClr val="tx1"/>
                            </a:solidFill>
                            <a:latin typeface="NTNU-DIN" panose="02000503000000000000" pitchFamily="2" charset="0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258236005"/>
                      </a:ext>
                    </a:extLst>
                  </a:tr>
                  <a:tr h="1920240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GB" sz="2400" b="1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</a:rPr>
                            <a:t>RF</a:t>
                          </a:r>
                          <a:r>
                            <a:rPr lang="en-GB" sz="24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</a:rPr>
                            <a:t>–  13.56 </a:t>
                          </a:r>
                          <a:r>
                            <a:rPr lang="en-GB" sz="2400" kern="12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MHz </a:t>
                          </a: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r>
                            <a:rPr lang="en-GB" sz="3200" kern="1200" noProof="0" dirty="0" smtClean="0">
                              <a:solidFill>
                                <a:schemeClr val="tx1"/>
                              </a:solidFill>
                              <a:latin typeface="NTNU-DIN" panose="02000503000000000000" pitchFamily="2" charset="0"/>
                              <a:ea typeface="+mn-ea"/>
                              <a:cs typeface="+mn-cs"/>
                            </a:rPr>
                            <a:t>(</a:t>
                          </a:r>
                          <a:r>
                            <a:rPr lang="en-GB" sz="2400" b="0" i="0" u="none" strike="noStrike" kern="1200" baseline="0" dirty="0" smtClean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ISO/IEC 14443B </a:t>
                          </a:r>
                          <a:r>
                            <a:rPr lang="en-GB" sz="2400" b="0" i="0" u="none" strike="noStrike" kern="1200" baseline="0" dirty="0" err="1" smtClean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og</a:t>
                          </a:r>
                          <a:r>
                            <a:rPr lang="en-GB" sz="2400" b="0" i="0" u="none" strike="noStrike" kern="1200" baseline="0" dirty="0" smtClean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 NFC Tag Type 4B)</a:t>
                          </a:r>
                          <a:endParaRPr lang="en-GB" sz="3200" kern="1200" noProof="0" dirty="0" smtClean="0">
                            <a:solidFill>
                              <a:schemeClr val="tx1"/>
                            </a:solidFill>
                            <a:latin typeface="NTNU-DIN" panose="02000503000000000000" pitchFamily="2" charset="0"/>
                            <a:ea typeface="+mn-ea"/>
                            <a:cs typeface="+mn-cs"/>
                          </a:endParaRPr>
                        </a:p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5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 typeface="Arial" panose="020B0604020202020204" pitchFamily="34" charset="0"/>
                            <a:buNone/>
                            <a:tabLst/>
                            <a:defRPr/>
                          </a:pPr>
                          <a:endParaRPr lang="en-GB" sz="2400" kern="1200" noProof="0" dirty="0">
                            <a:solidFill>
                              <a:schemeClr val="tx1"/>
                            </a:solidFill>
                            <a:latin typeface="NTNU-DIN" panose="02000503000000000000" pitchFamily="2" charset="0"/>
                            <a:ea typeface="+mn-ea"/>
                            <a:cs typeface="+mn-cs"/>
                          </a:endParaRPr>
                        </a:p>
                      </a:txBody>
                      <a:tcP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194923178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3" name="Gruppe 2"/>
          <p:cNvGrpSpPr/>
          <p:nvPr/>
        </p:nvGrpSpPr>
        <p:grpSpPr>
          <a:xfrm>
            <a:off x="584776" y="1951072"/>
            <a:ext cx="4015936" cy="1446009"/>
            <a:chOff x="7757160" y="2857499"/>
            <a:chExt cx="4015936" cy="1446009"/>
          </a:xfrm>
        </p:grpSpPr>
        <p:sp>
          <p:nvSpPr>
            <p:cNvPr id="9" name="Avrundet rektangel 8"/>
            <p:cNvSpPr/>
            <p:nvPr/>
          </p:nvSpPr>
          <p:spPr>
            <a:xfrm>
              <a:off x="7757160" y="2857499"/>
              <a:ext cx="4015936" cy="144600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ktangel 9"/>
            <p:cNvSpPr/>
            <p:nvPr/>
          </p:nvSpPr>
          <p:spPr>
            <a:xfrm>
              <a:off x="7924800" y="3322320"/>
              <a:ext cx="750668" cy="522799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nb-NO" dirty="0" smtClean="0"/>
                <a:t>MCU</a:t>
              </a:r>
              <a:endParaRPr lang="en-GB" dirty="0"/>
            </a:p>
          </p:txBody>
        </p:sp>
        <p:sp>
          <p:nvSpPr>
            <p:cNvPr id="11" name="Rektangel 10"/>
            <p:cNvSpPr/>
            <p:nvPr/>
          </p:nvSpPr>
          <p:spPr>
            <a:xfrm>
              <a:off x="9314966" y="3322319"/>
              <a:ext cx="785772" cy="522799"/>
            </a:xfrm>
            <a:prstGeom prst="rect">
              <a:avLst/>
            </a:prstGeom>
            <a:ln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b-NO" dirty="0" smtClean="0"/>
                <a:t>NFC</a:t>
              </a:r>
            </a:p>
            <a:p>
              <a:pPr algn="ctr"/>
              <a:r>
                <a:rPr lang="nb-NO" dirty="0" smtClean="0"/>
                <a:t>R/W</a:t>
              </a:r>
              <a:endParaRPr lang="en-GB" dirty="0"/>
            </a:p>
          </p:txBody>
        </p:sp>
        <p:cxnSp>
          <p:nvCxnSpPr>
            <p:cNvPr id="12" name="Rett pilkobling 11"/>
            <p:cNvCxnSpPr>
              <a:stCxn id="10" idx="3"/>
              <a:endCxn id="11" idx="1"/>
            </p:cNvCxnSpPr>
            <p:nvPr/>
          </p:nvCxnSpPr>
          <p:spPr>
            <a:xfrm flipV="1">
              <a:off x="8675468" y="3583719"/>
              <a:ext cx="639498" cy="1"/>
            </a:xfrm>
            <a:prstGeom prst="straightConnector1">
              <a:avLst/>
            </a:prstGeom>
            <a:ln w="28575">
              <a:solidFill>
                <a:srgbClr val="BCDA9F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Gruppe 20"/>
            <p:cNvGrpSpPr/>
            <p:nvPr/>
          </p:nvGrpSpPr>
          <p:grpSpPr>
            <a:xfrm>
              <a:off x="10182130" y="3357029"/>
              <a:ext cx="301391" cy="438381"/>
              <a:chOff x="10401160" y="5442495"/>
              <a:chExt cx="315525" cy="525925"/>
            </a:xfrm>
          </p:grpSpPr>
          <p:sp>
            <p:nvSpPr>
              <p:cNvPr id="13" name="Måne 12"/>
              <p:cNvSpPr/>
              <p:nvPr/>
            </p:nvSpPr>
            <p:spPr>
              <a:xfrm rot="10800000">
                <a:off x="10401160" y="5606382"/>
                <a:ext cx="111760" cy="195287"/>
              </a:xfrm>
              <a:prstGeom prst="moon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Måne 13"/>
              <p:cNvSpPr/>
              <p:nvPr/>
            </p:nvSpPr>
            <p:spPr>
              <a:xfrm rot="10800000">
                <a:off x="10564285" y="5442495"/>
                <a:ext cx="152400" cy="525925"/>
              </a:xfrm>
              <a:prstGeom prst="moon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Måne 14"/>
              <p:cNvSpPr/>
              <p:nvPr/>
            </p:nvSpPr>
            <p:spPr>
              <a:xfrm rot="10800000">
                <a:off x="10452249" y="5519884"/>
                <a:ext cx="157480" cy="369714"/>
              </a:xfrm>
              <a:prstGeom prst="moon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2" name="Gruppe 21"/>
            <p:cNvGrpSpPr/>
            <p:nvPr/>
          </p:nvGrpSpPr>
          <p:grpSpPr>
            <a:xfrm>
              <a:off x="10590539" y="3322319"/>
              <a:ext cx="382533" cy="496665"/>
              <a:chOff x="10920828" y="5417730"/>
              <a:chExt cx="300985" cy="550690"/>
            </a:xfrm>
          </p:grpSpPr>
          <p:sp>
            <p:nvSpPr>
              <p:cNvPr id="16" name="Måne 15"/>
              <p:cNvSpPr/>
              <p:nvPr/>
            </p:nvSpPr>
            <p:spPr>
              <a:xfrm>
                <a:off x="11110053" y="5607098"/>
                <a:ext cx="111760" cy="195287"/>
              </a:xfrm>
              <a:prstGeom prst="moon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Måne 16"/>
              <p:cNvSpPr/>
              <p:nvPr/>
            </p:nvSpPr>
            <p:spPr>
              <a:xfrm>
                <a:off x="10920828" y="5417730"/>
                <a:ext cx="152400" cy="550690"/>
              </a:xfrm>
              <a:prstGeom prst="moon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8" name="Måne 17"/>
              <p:cNvSpPr/>
              <p:nvPr/>
            </p:nvSpPr>
            <p:spPr>
              <a:xfrm>
                <a:off x="11008453" y="5472023"/>
                <a:ext cx="157480" cy="442104"/>
              </a:xfrm>
              <a:prstGeom prst="moon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19" name="Bilde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116767" y="3057954"/>
              <a:ext cx="480429" cy="881564"/>
            </a:xfrm>
            <a:prstGeom prst="rect">
              <a:avLst/>
            </a:prstGeom>
          </p:spPr>
        </p:pic>
        <p:sp>
          <p:nvSpPr>
            <p:cNvPr id="20" name="Rektangel 19"/>
            <p:cNvSpPr/>
            <p:nvPr/>
          </p:nvSpPr>
          <p:spPr>
            <a:xfrm>
              <a:off x="8769236" y="3267163"/>
              <a:ext cx="417101" cy="30777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nb-NO" sz="1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I2C</a:t>
              </a:r>
              <a:endParaRPr lang="nb-NO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40" name="Gruppe 39"/>
          <p:cNvGrpSpPr/>
          <p:nvPr/>
        </p:nvGrpSpPr>
        <p:grpSpPr>
          <a:xfrm>
            <a:off x="461542" y="179211"/>
            <a:ext cx="11451963" cy="1102646"/>
            <a:chOff x="7554" y="2586348"/>
            <a:chExt cx="3262943" cy="1047359"/>
          </a:xfrm>
          <a:scene3d>
            <a:camera prst="orthographicFront"/>
            <a:lightRig rig="chilly" dir="t"/>
          </a:scene3d>
        </p:grpSpPr>
        <p:sp>
          <p:nvSpPr>
            <p:cNvPr id="41" name="Rektangel 40"/>
            <p:cNvSpPr/>
            <p:nvPr/>
          </p:nvSpPr>
          <p:spPr>
            <a:xfrm>
              <a:off x="7554" y="2586349"/>
              <a:ext cx="3262943" cy="1047358"/>
            </a:xfrm>
            <a:prstGeom prst="rect">
              <a:avLst/>
            </a:prstGeom>
            <a:solidFill>
              <a:srgbClr val="1EA17D"/>
            </a:solidFill>
            <a:sp3d prstMaterial="translucentPowder">
              <a:bevelT w="127000" h="25400" prst="softRound"/>
            </a:sp3d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2" name="TekstSylinder 41"/>
            <p:cNvSpPr txBox="1"/>
            <p:nvPr/>
          </p:nvSpPr>
          <p:spPr>
            <a:xfrm>
              <a:off x="7554" y="2586348"/>
              <a:ext cx="2297847" cy="1047358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47650" tIns="0" rIns="82550" bIns="0" numCol="1" spcCol="1270" anchor="ctr" anchorCtr="0">
              <a:noAutofit/>
            </a:bodyPr>
            <a:lstStyle/>
            <a:p>
              <a:pPr lvl="0" algn="l" defTabSz="2889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nb-NO" sz="6500" b="1" kern="1200" dirty="0" smtClean="0">
                  <a:solidFill>
                    <a:schemeClr val="tx1"/>
                  </a:solidFill>
                  <a:latin typeface="NTNU-DIN" panose="02000503000000000000" pitchFamily="2" charset="0"/>
                </a:rPr>
                <a:t>Del 1 – RF430CL330H</a:t>
              </a:r>
              <a:endParaRPr lang="nb-NO" sz="6500" b="1" kern="1200" dirty="0">
                <a:solidFill>
                  <a:schemeClr val="tx1"/>
                </a:solidFill>
                <a:latin typeface="NTNU-DIN" panose="02000503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881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63C1C00-3E84-492C-A8A8-F8565846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442" y="365038"/>
            <a:ext cx="11411797" cy="1254900"/>
          </a:xfrm>
          <a:solidFill>
            <a:srgbClr val="A1DAF6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355600"/>
            <a:r>
              <a:rPr lang="nb-NO" sz="5400" b="1" dirty="0">
                <a:solidFill>
                  <a:schemeClr val="tx1"/>
                </a:solidFill>
                <a:latin typeface="NTNU-DIN" panose="02000503000000000000" pitchFamily="2" charset="0"/>
              </a:rPr>
              <a:t>Del 2– PCB  design </a:t>
            </a:r>
          </a:p>
        </p:txBody>
      </p:sp>
      <p:pic>
        <p:nvPicPr>
          <p:cNvPr id="6146" name="Picture 2" descr="Image result for autodesk eagle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55" y="1701909"/>
            <a:ext cx="4161782" cy="122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ktangel 2"/>
          <p:cNvSpPr/>
          <p:nvPr/>
        </p:nvSpPr>
        <p:spPr>
          <a:xfrm>
            <a:off x="5616907" y="1735359"/>
            <a:ext cx="7651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nb-NO" sz="5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TNU-DIN" panose="02000503000000000000" pitchFamily="2" charset="0"/>
              </a:rPr>
              <a:t>vs</a:t>
            </a:r>
            <a:endParaRPr lang="nb-NO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TNU-DIN" panose="02000503000000000000" pitchFamily="2" charset="0"/>
            </a:endParaRPr>
          </a:p>
        </p:txBody>
      </p:sp>
      <p:pic>
        <p:nvPicPr>
          <p:cNvPr id="6148" name="Picture 4" descr="Image result for altium designer logo"/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0295" y="1701909"/>
            <a:ext cx="2953035" cy="1547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Image result for fusion 360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443" y="3213881"/>
            <a:ext cx="4395225" cy="597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Bild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962" y="4897812"/>
            <a:ext cx="7610475" cy="1314450"/>
          </a:xfrm>
          <a:prstGeom prst="rect">
            <a:avLst/>
          </a:prstGeom>
        </p:spPr>
      </p:pic>
      <p:sp>
        <p:nvSpPr>
          <p:cNvPr id="9" name="Pil: høyre 21">
            <a:extLst>
              <a:ext uri="{FF2B5EF4-FFF2-40B4-BE49-F238E27FC236}">
                <a16:creationId xmlns:a16="http://schemas.microsoft.com/office/drawing/2014/main" id="{09A06AE3-3F2A-40F6-83EA-932D1CA9A35F}"/>
              </a:ext>
            </a:extLst>
          </p:cNvPr>
          <p:cNvSpPr/>
          <p:nvPr/>
        </p:nvSpPr>
        <p:spPr>
          <a:xfrm>
            <a:off x="848332" y="5180511"/>
            <a:ext cx="882270" cy="749052"/>
          </a:xfrm>
          <a:prstGeom prst="rightArrow">
            <a:avLst/>
          </a:prstGeom>
          <a:solidFill>
            <a:srgbClr val="FFD44B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2400" b="1" dirty="0">
              <a:latin typeface="NTNU-DIN" panose="02000503000000000000" pitchFamily="2" charset="0"/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2103120" y="4815840"/>
            <a:ext cx="7792720" cy="1458820"/>
          </a:xfrm>
          <a:prstGeom prst="rect">
            <a:avLst/>
          </a:prstGeom>
          <a:noFill/>
          <a:ln w="57150">
            <a:solidFill>
              <a:srgbClr val="992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ktangel 10"/>
          <p:cNvSpPr/>
          <p:nvPr/>
        </p:nvSpPr>
        <p:spPr>
          <a:xfrm>
            <a:off x="1927695" y="2332390"/>
            <a:ext cx="5405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nb-NO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TNU-DIN" panose="02000503000000000000" pitchFamily="2" charset="0"/>
              </a:rPr>
              <a:t>+</a:t>
            </a:r>
            <a:endParaRPr lang="nb-NO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TNU-DIN" panose="02000503000000000000" pitchFamily="2" charset="0"/>
            </a:endParaRPr>
          </a:p>
        </p:txBody>
      </p:sp>
      <p:sp>
        <p:nvSpPr>
          <p:cNvPr id="13" name="Rektangel 12"/>
          <p:cNvSpPr/>
          <p:nvPr/>
        </p:nvSpPr>
        <p:spPr>
          <a:xfrm>
            <a:off x="216734" y="5778264"/>
            <a:ext cx="163057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nb-NO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TNU-DIN" panose="02000503000000000000" pitchFamily="2" charset="0"/>
              </a:rPr>
              <a:t>Arbeidsflyt</a:t>
            </a:r>
            <a:endParaRPr lang="nb-NO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TNU-DI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71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63C1C00-3E84-492C-A8A8-F8565846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443" y="388274"/>
            <a:ext cx="11177515" cy="1231663"/>
          </a:xfrm>
          <a:solidFill>
            <a:srgbClr val="A1DAF6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355600"/>
            <a:r>
              <a:rPr lang="nb-NO" sz="5400" b="1" dirty="0" smtClean="0">
                <a:solidFill>
                  <a:schemeClr val="tx1"/>
                </a:solidFill>
                <a:latin typeface="NTNU-DIN" panose="02000503000000000000" pitchFamily="2" charset="0"/>
              </a:rPr>
              <a:t>Del 2 - PCB </a:t>
            </a:r>
            <a:r>
              <a:rPr lang="nb-NO" sz="5400" b="1" dirty="0" err="1">
                <a:solidFill>
                  <a:schemeClr val="tx1"/>
                </a:solidFill>
                <a:latin typeface="NTNU-DIN" panose="02000503000000000000" pitchFamily="2" charset="0"/>
              </a:rPr>
              <a:t>S</a:t>
            </a:r>
            <a:r>
              <a:rPr lang="nb-NO" sz="5400" b="1" dirty="0" err="1" smtClean="0">
                <a:solidFill>
                  <a:schemeClr val="tx1"/>
                </a:solidFill>
                <a:latin typeface="NTNU-DIN" panose="02000503000000000000" pitchFamily="2" charset="0"/>
              </a:rPr>
              <a:t>chematics</a:t>
            </a:r>
            <a:r>
              <a:rPr lang="nb-NO" sz="5400" b="1" dirty="0" smtClean="0">
                <a:solidFill>
                  <a:schemeClr val="tx1"/>
                </a:solidFill>
                <a:latin typeface="NTNU-DIN" panose="02000503000000000000" pitchFamily="2" charset="0"/>
              </a:rPr>
              <a:t> </a:t>
            </a:r>
            <a:endParaRPr lang="nb-NO" sz="5400" b="1" dirty="0">
              <a:solidFill>
                <a:schemeClr val="tx1"/>
              </a:solidFill>
              <a:latin typeface="NTNU-DIN" panose="02000503000000000000" pitchFamily="2" charset="0"/>
            </a:endParaRPr>
          </a:p>
        </p:txBody>
      </p:sp>
      <p:pic>
        <p:nvPicPr>
          <p:cNvPr id="33" name="Bilde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978" y="1816790"/>
            <a:ext cx="7205111" cy="4796395"/>
          </a:xfrm>
          <a:prstGeom prst="rect">
            <a:avLst/>
          </a:prstGeom>
        </p:spPr>
      </p:pic>
      <p:sp>
        <p:nvSpPr>
          <p:cNvPr id="35" name="Pil: høyre 21">
            <a:extLst>
              <a:ext uri="{FF2B5EF4-FFF2-40B4-BE49-F238E27FC236}">
                <a16:creationId xmlns:a16="http://schemas.microsoft.com/office/drawing/2014/main" id="{09A06AE3-3F2A-40F6-83EA-932D1CA9A35F}"/>
              </a:ext>
            </a:extLst>
          </p:cNvPr>
          <p:cNvSpPr/>
          <p:nvPr/>
        </p:nvSpPr>
        <p:spPr>
          <a:xfrm>
            <a:off x="3509648" y="5111085"/>
            <a:ext cx="882270" cy="749052"/>
          </a:xfrm>
          <a:prstGeom prst="rightArrow">
            <a:avLst/>
          </a:prstGeom>
          <a:solidFill>
            <a:srgbClr val="FFD44B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2400" b="1" dirty="0">
              <a:latin typeface="NTNU-DIN" panose="02000503000000000000" pitchFamily="2" charset="0"/>
            </a:endParaRPr>
          </a:p>
        </p:txBody>
      </p:sp>
      <p:sp>
        <p:nvSpPr>
          <p:cNvPr id="36" name="Rektangel 35">
            <a:extLst>
              <a:ext uri="{FF2B5EF4-FFF2-40B4-BE49-F238E27FC236}">
                <a16:creationId xmlns:a16="http://schemas.microsoft.com/office/drawing/2014/main" id="{4FF8088D-4EEB-49D4-B70D-EE94F1EE7C17}"/>
              </a:ext>
            </a:extLst>
          </p:cNvPr>
          <p:cNvSpPr/>
          <p:nvPr/>
        </p:nvSpPr>
        <p:spPr>
          <a:xfrm>
            <a:off x="4490978" y="4724400"/>
            <a:ext cx="4233922" cy="1888785"/>
          </a:xfrm>
          <a:prstGeom prst="rect">
            <a:avLst/>
          </a:prstGeom>
          <a:noFill/>
          <a:effectLst>
            <a:glow rad="127000">
              <a:srgbClr val="FFD44B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37" name="Rektangel 36"/>
          <p:cNvSpPr/>
          <p:nvPr/>
        </p:nvSpPr>
        <p:spPr>
          <a:xfrm>
            <a:off x="1138611" y="5224001"/>
            <a:ext cx="210666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sz="2800" b="1" dirty="0">
                <a:latin typeface="NTNU-DIN" panose="02000503000000000000" pitchFamily="2" charset="0"/>
              </a:rPr>
              <a:t>RF430CL330H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55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63C1C00-3E84-492C-A8A8-F8565846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55" y="211475"/>
            <a:ext cx="4917187" cy="1097915"/>
          </a:xfrm>
          <a:solidFill>
            <a:srgbClr val="A1DAF6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355600"/>
            <a:r>
              <a:rPr lang="nb-NO" b="1" dirty="0" smtClean="0">
                <a:solidFill>
                  <a:schemeClr val="tx1"/>
                </a:solidFill>
                <a:latin typeface="NTNU-DIN" panose="02000503000000000000" pitchFamily="2" charset="0"/>
              </a:rPr>
              <a:t>Del 2 - PCB (Board)</a:t>
            </a:r>
            <a:endParaRPr lang="nb-NO" b="1" dirty="0">
              <a:solidFill>
                <a:schemeClr val="tx1"/>
              </a:solidFill>
              <a:latin typeface="NTNU-DIN" panose="02000503000000000000" pitchFamily="2" charset="0"/>
            </a:endParaRPr>
          </a:p>
        </p:txBody>
      </p:sp>
      <p:pic>
        <p:nvPicPr>
          <p:cNvPr id="5" name="Bild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448" y="4772580"/>
            <a:ext cx="9365792" cy="1844200"/>
          </a:xfrm>
          <a:prstGeom prst="rect">
            <a:avLst/>
          </a:prstGeom>
        </p:spPr>
      </p:pic>
      <p:sp>
        <p:nvSpPr>
          <p:cNvPr id="10" name="Rektangel 9"/>
          <p:cNvSpPr/>
          <p:nvPr/>
        </p:nvSpPr>
        <p:spPr>
          <a:xfrm>
            <a:off x="2714448" y="4780120"/>
            <a:ext cx="9365792" cy="1844200"/>
          </a:xfrm>
          <a:prstGeom prst="rect">
            <a:avLst/>
          </a:prstGeom>
          <a:noFill/>
          <a:ln w="57150">
            <a:solidFill>
              <a:srgbClr val="992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Bild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246" y="1309390"/>
            <a:ext cx="4286196" cy="2357408"/>
          </a:xfrm>
          <a:prstGeom prst="rect">
            <a:avLst/>
          </a:prstGeom>
        </p:spPr>
      </p:pic>
      <p:sp>
        <p:nvSpPr>
          <p:cNvPr id="15" name="Rektangel 14"/>
          <p:cNvSpPr/>
          <p:nvPr/>
        </p:nvSpPr>
        <p:spPr>
          <a:xfrm>
            <a:off x="5120640" y="1209040"/>
            <a:ext cx="4521200" cy="2631440"/>
          </a:xfrm>
          <a:prstGeom prst="rect">
            <a:avLst/>
          </a:prstGeom>
          <a:noFill/>
          <a:ln w="57150">
            <a:solidFill>
              <a:srgbClr val="992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Pil: høyre 21">
            <a:extLst>
              <a:ext uri="{FF2B5EF4-FFF2-40B4-BE49-F238E27FC236}">
                <a16:creationId xmlns:a16="http://schemas.microsoft.com/office/drawing/2014/main" id="{09A06AE3-3F2A-40F6-83EA-932D1CA9A35F}"/>
              </a:ext>
            </a:extLst>
          </p:cNvPr>
          <p:cNvSpPr/>
          <p:nvPr/>
        </p:nvSpPr>
        <p:spPr>
          <a:xfrm rot="5400000">
            <a:off x="7323763" y="3914059"/>
            <a:ext cx="939642" cy="792480"/>
          </a:xfrm>
          <a:prstGeom prst="rightArrow">
            <a:avLst/>
          </a:prstGeom>
          <a:solidFill>
            <a:srgbClr val="149D78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2400" b="1" dirty="0">
              <a:latin typeface="NTNU-DI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592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63C1C00-3E84-492C-A8A8-F8565846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15" y="365125"/>
            <a:ext cx="11177515" cy="1231663"/>
          </a:xfrm>
          <a:solidFill>
            <a:srgbClr val="A1DAF6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355600"/>
            <a:r>
              <a:rPr lang="nb-NO" sz="5400" b="1" dirty="0" smtClean="0">
                <a:solidFill>
                  <a:schemeClr val="tx1"/>
                </a:solidFill>
                <a:latin typeface="NTNU-DIN" panose="02000503000000000000" pitchFamily="2" charset="0"/>
              </a:rPr>
              <a:t>Del 2 - PCB (3D modell)</a:t>
            </a:r>
            <a:endParaRPr lang="nb-NO" sz="5400" b="1" dirty="0">
              <a:solidFill>
                <a:schemeClr val="tx1"/>
              </a:solidFill>
              <a:latin typeface="NTNU-DIN" panose="02000503000000000000" pitchFamily="2" charset="0"/>
            </a:endParaRPr>
          </a:p>
        </p:txBody>
      </p:sp>
      <p:sp>
        <p:nvSpPr>
          <p:cNvPr id="6" name="Pil høyre 5"/>
          <p:cNvSpPr/>
          <p:nvPr/>
        </p:nvSpPr>
        <p:spPr>
          <a:xfrm>
            <a:off x="5808344" y="3534172"/>
            <a:ext cx="709542" cy="6807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Bild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088" y="1967729"/>
            <a:ext cx="7636042" cy="4494325"/>
          </a:xfrm>
          <a:prstGeom prst="rect">
            <a:avLst/>
          </a:prstGeom>
        </p:spPr>
      </p:pic>
      <p:sp>
        <p:nvSpPr>
          <p:cNvPr id="9" name="Rektangel 8"/>
          <p:cNvSpPr/>
          <p:nvPr/>
        </p:nvSpPr>
        <p:spPr>
          <a:xfrm>
            <a:off x="4060088" y="1967729"/>
            <a:ext cx="7636042" cy="4558302"/>
          </a:xfrm>
          <a:prstGeom prst="rect">
            <a:avLst/>
          </a:prstGeom>
          <a:noFill/>
          <a:ln w="57150">
            <a:solidFill>
              <a:srgbClr val="992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92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63C1C00-3E84-492C-A8A8-F85658469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15" y="365125"/>
            <a:ext cx="11177515" cy="1231663"/>
          </a:xfrm>
          <a:solidFill>
            <a:srgbClr val="A1DAF6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355600"/>
            <a:r>
              <a:rPr lang="nb-NO" sz="5400" b="1" dirty="0" smtClean="0">
                <a:solidFill>
                  <a:schemeClr val="tx1"/>
                </a:solidFill>
                <a:latin typeface="NTNU-DIN" panose="02000503000000000000" pitchFamily="2" charset="0"/>
              </a:rPr>
              <a:t>Del 2 - PCB (produksjon)</a:t>
            </a:r>
            <a:endParaRPr lang="nb-NO" sz="5400" b="1" dirty="0">
              <a:solidFill>
                <a:schemeClr val="tx1"/>
              </a:solidFill>
              <a:latin typeface="NTNU-DIN" panose="02000503000000000000" pitchFamily="2" charset="0"/>
            </a:endParaRPr>
          </a:p>
        </p:txBody>
      </p:sp>
      <p:sp>
        <p:nvSpPr>
          <p:cNvPr id="6" name="Pil høyre 5"/>
          <p:cNvSpPr/>
          <p:nvPr/>
        </p:nvSpPr>
        <p:spPr>
          <a:xfrm>
            <a:off x="7948622" y="3161052"/>
            <a:ext cx="808858" cy="6807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Bild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933" y="2107386"/>
            <a:ext cx="3988888" cy="2788052"/>
          </a:xfrm>
          <a:prstGeom prst="rect">
            <a:avLst/>
          </a:prstGeom>
        </p:spPr>
      </p:pic>
      <p:graphicFrame>
        <p:nvGraphicFramePr>
          <p:cNvPr id="8" name="Tabell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312838"/>
              </p:ext>
            </p:extLst>
          </p:nvPr>
        </p:nvGraphicFramePr>
        <p:xfrm>
          <a:off x="518615" y="2107386"/>
          <a:ext cx="2680459" cy="2871101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2680459">
                  <a:extLst>
                    <a:ext uri="{9D8B030D-6E8A-4147-A177-3AD203B41FA5}">
                      <a16:colId xmlns:a16="http://schemas.microsoft.com/office/drawing/2014/main" val="82625277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nb-NO" sz="2400" b="1" dirty="0" smtClean="0">
                          <a:solidFill>
                            <a:schemeClr val="tx2"/>
                          </a:solidFill>
                          <a:latin typeface="NTNU-DIN" panose="02000503000000000000" pitchFamily="2" charset="0"/>
                        </a:rPr>
                        <a:t>Fil</a:t>
                      </a:r>
                      <a:endParaRPr lang="nb-NO" sz="2400" b="1" dirty="0">
                        <a:solidFill>
                          <a:schemeClr val="tx2"/>
                        </a:solidFill>
                        <a:latin typeface="NTNU-DIN" panose="02000503000000000000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7384874"/>
                  </a:ext>
                </a:extLst>
              </a:tr>
              <a:tr h="300218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nb-NO" sz="1600" dirty="0" err="1" smtClean="0">
                          <a:solidFill>
                            <a:schemeClr val="tx1"/>
                          </a:solidFill>
                          <a:latin typeface="NTNU-DIN" panose="02000503000000000000" pitchFamily="2" charset="0"/>
                        </a:rPr>
                        <a:t>brd.boardoutline.ger</a:t>
                      </a:r>
                      <a:endParaRPr lang="nb-NO" sz="1600" dirty="0">
                        <a:solidFill>
                          <a:schemeClr val="tx1"/>
                        </a:solidFill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93877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dirty="0" err="1" smtClean="0">
                          <a:solidFill>
                            <a:schemeClr val="tx1"/>
                          </a:solidFill>
                          <a:latin typeface="NTNU-DIN" panose="02000503000000000000" pitchFamily="2" charset="0"/>
                        </a:rPr>
                        <a:t>brd.bottomlayer.ger</a:t>
                      </a:r>
                      <a:endParaRPr lang="nb-NO" sz="1600" dirty="0">
                        <a:solidFill>
                          <a:schemeClr val="tx1"/>
                        </a:solidFill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287584"/>
                  </a:ext>
                </a:extLst>
              </a:tr>
              <a:tr h="4022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nb-NO" sz="1600" dirty="0" err="1" smtClean="0">
                          <a:solidFill>
                            <a:schemeClr val="tx1"/>
                          </a:solidFill>
                          <a:latin typeface="NTNU-DIN" panose="02000503000000000000" pitchFamily="2" charset="0"/>
                        </a:rPr>
                        <a:t>brd.bottomsoldermask.ger</a:t>
                      </a:r>
                      <a:endParaRPr lang="nb-NO" sz="1400" dirty="0" smtClean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6795760"/>
                  </a:ext>
                </a:extLst>
              </a:tr>
              <a:tr h="300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dirty="0" err="1" smtClean="0">
                          <a:latin typeface="NTNU-DIN" panose="02000503000000000000" pitchFamily="2" charset="0"/>
                        </a:rPr>
                        <a:t>brd.drills.xln</a:t>
                      </a:r>
                      <a:endParaRPr lang="nb-NO" sz="1600" dirty="0" smtClean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1174596"/>
                  </a:ext>
                </a:extLst>
              </a:tr>
              <a:tr h="300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dirty="0" err="1" smtClean="0">
                          <a:latin typeface="NTNU-DIN" panose="02000503000000000000" pitchFamily="2" charset="0"/>
                        </a:rPr>
                        <a:t>brd.toplayer.ger</a:t>
                      </a:r>
                      <a:endParaRPr lang="nb-NO" sz="1600" dirty="0" smtClean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7396976"/>
                  </a:ext>
                </a:extLst>
              </a:tr>
              <a:tr h="300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dirty="0" err="1" smtClean="0">
                          <a:latin typeface="NTNU-DIN" panose="02000503000000000000" pitchFamily="2" charset="0"/>
                        </a:rPr>
                        <a:t>brd.topsilkscreen.ger</a:t>
                      </a:r>
                      <a:endParaRPr lang="nb-NO" sz="1600" dirty="0" smtClean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1032764"/>
                  </a:ext>
                </a:extLst>
              </a:tr>
              <a:tr h="3002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600" dirty="0" err="1" smtClean="0">
                          <a:latin typeface="NTNU-DIN" panose="02000503000000000000" pitchFamily="2" charset="0"/>
                        </a:rPr>
                        <a:t>brd.topsoldermask.ger</a:t>
                      </a:r>
                      <a:endParaRPr lang="nb-NO" sz="1600" dirty="0" smtClean="0">
                        <a:latin typeface="NTNU-DIN" panose="02000503000000000000" pitchFamily="2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7682926"/>
                  </a:ext>
                </a:extLst>
              </a:tr>
            </a:tbl>
          </a:graphicData>
        </a:graphic>
      </p:graphicFrame>
      <p:sp>
        <p:nvSpPr>
          <p:cNvPr id="9" name="Rektangel 8"/>
          <p:cNvSpPr/>
          <p:nvPr/>
        </p:nvSpPr>
        <p:spPr>
          <a:xfrm>
            <a:off x="3768132" y="2107387"/>
            <a:ext cx="4084689" cy="2871100"/>
          </a:xfrm>
          <a:prstGeom prst="rect">
            <a:avLst/>
          </a:prstGeom>
          <a:noFill/>
          <a:ln w="57150">
            <a:solidFill>
              <a:srgbClr val="9924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Bilde 4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365593" y="3365808"/>
            <a:ext cx="3901440" cy="689610"/>
          </a:xfrm>
          <a:prstGeom prst="rect">
            <a:avLst/>
          </a:prstGeom>
        </p:spPr>
      </p:pic>
      <p:pic>
        <p:nvPicPr>
          <p:cNvPr id="10" name="Bilde 9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79208" y="3321993"/>
            <a:ext cx="3901440" cy="777240"/>
          </a:xfrm>
          <a:prstGeom prst="rect">
            <a:avLst/>
          </a:prstGeom>
        </p:spPr>
      </p:pic>
      <p:sp>
        <p:nvSpPr>
          <p:cNvPr id="11" name="Rektangel 10"/>
          <p:cNvSpPr/>
          <p:nvPr/>
        </p:nvSpPr>
        <p:spPr>
          <a:xfrm>
            <a:off x="8853281" y="1725501"/>
            <a:ext cx="1965267" cy="393583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437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TNU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TNU" id="{E5653CE4-AA8D-458E-8792-E071233EB98A}" vid="{DDC3C158-9117-4E12-B804-471A6828BBBE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NTNU</Template>
  <TotalTime>0</TotalTime>
  <Words>478</Words>
  <Application>Microsoft Office PowerPoint</Application>
  <PresentationFormat>Widescreen</PresentationFormat>
  <Paragraphs>118</Paragraphs>
  <Slides>14</Slides>
  <Notes>13</Notes>
  <HiddenSlides>0</HiddenSlides>
  <MMClips>1</MMClips>
  <ScaleCrop>false</ScaleCrop>
  <HeadingPairs>
    <vt:vector size="6" baseType="variant">
      <vt:variant>
        <vt:lpstr>Brukte skrifter</vt:lpstr>
      </vt:variant>
      <vt:variant>
        <vt:i4>7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Freestyle Script</vt:lpstr>
      <vt:lpstr>NTNU-DIN</vt:lpstr>
      <vt:lpstr>Wingdings</vt:lpstr>
      <vt:lpstr>NTNU</vt:lpstr>
      <vt:lpstr>TTK8 Konstruksjon av innebygde systemer</vt:lpstr>
      <vt:lpstr>Agenda</vt:lpstr>
      <vt:lpstr>PowerPoint-presentasjon</vt:lpstr>
      <vt:lpstr>PowerPoint-presentasjon</vt:lpstr>
      <vt:lpstr>Del 2– PCB  design </vt:lpstr>
      <vt:lpstr>Del 2 - PCB Schematics </vt:lpstr>
      <vt:lpstr>Del 2 - PCB (Board)</vt:lpstr>
      <vt:lpstr>Del 2 - PCB (3D modell)</vt:lpstr>
      <vt:lpstr>Del 2 - PCB (produksjon)</vt:lpstr>
      <vt:lpstr>Demo</vt:lpstr>
      <vt:lpstr>Del 3 – Forbedringer</vt:lpstr>
      <vt:lpstr>Spørsmål</vt:lpstr>
      <vt:lpstr>PowerPoint-presentasjon</vt:lpstr>
      <vt:lpstr>Kilder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Kari Anne Flem Røren</dc:creator>
  <cp:lastModifiedBy>Ali Aljumaili</cp:lastModifiedBy>
  <cp:revision>200</cp:revision>
  <cp:lastPrinted>2017-11-02T10:45:53Z</cp:lastPrinted>
  <dcterms:created xsi:type="dcterms:W3CDTF">2017-10-30T08:27:47Z</dcterms:created>
  <dcterms:modified xsi:type="dcterms:W3CDTF">2017-11-30T12:06:13Z</dcterms:modified>
</cp:coreProperties>
</file>

<file path=docProps/thumbnail.jpeg>
</file>